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8"/>
  </p:notesMasterIdLst>
  <p:sldIdLst>
    <p:sldId id="256" r:id="rId2"/>
    <p:sldId id="264" r:id="rId3"/>
    <p:sldId id="268" r:id="rId4"/>
    <p:sldId id="265" r:id="rId5"/>
    <p:sldId id="269" r:id="rId6"/>
    <p:sldId id="266" r:id="rId7"/>
  </p:sldIdLst>
  <p:sldSz cx="9144000" cy="6858000" type="screen4x3"/>
  <p:notesSz cx="6858000" cy="9144000"/>
  <p:embeddedFontLst>
    <p:embeddedFont>
      <p:font typeface="MV Boli" panose="02000500030200090000" pitchFamily="2" charset="0"/>
      <p:regular r:id="rId9"/>
    </p:embeddedFont>
    <p:embeddedFont>
      <p:font typeface="JBold" panose="02020603020101020101" pitchFamily="18" charset="-127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서울남산체 M" panose="02020603020101020101" pitchFamily="18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64"/>
            <p14:sldId id="268"/>
            <p14:sldId id="265"/>
            <p14:sldId id="26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6478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3067"/>
        <p:guide orient="horz" pos="1025"/>
        <p:guide orient="horz" pos="1525"/>
        <p:guide orient="horz" pos="1593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밀리핀에서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배철웅형제와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임은영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자매님이오랜만에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교회에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방문해주셨습니다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692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박스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8000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한혜원 자매님 주문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원주하나교회에서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농사를 지은 감자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7494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687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기쁜 소식을 전하는 평화의 발이 되게 하여 주십시요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2002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박스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8000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한혜원 자매님 주문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원주하나교회에서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농사를 지은 감자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10kg 16,000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 받는 것으로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10,000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책정하여 판매한다고 합니다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.(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택배비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불포함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신청이 많으면 교회로 배달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(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원주치악산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고랭지 감자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199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7/9/2017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7/9/2017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7/9/2017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7/9/2017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7/9/2017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둘째 주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</a:p>
          <a:p>
            <a:pPr marL="3619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 지체들을  위한 기도로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7.29(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)13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30(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16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훼밀리콘도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김무열 선교사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아가파오미니스트리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C00000"/>
                </a:solidFill>
                <a:latin typeface="서울남산체 M" panose="02020603020101020101" pitchFamily="18" charset="-127"/>
                <a:ea typeface="서울남산체 M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등록은 오후 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시부터 합니다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3187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12981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성인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/UCM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YCM / 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코너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미취학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개월이상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베이비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개월미만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~13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할인 및 할증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선등록시에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원 할인 </a:t>
                      </a:r>
                      <a:endParaRPr lang="en-US" altLang="ko-KR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선등록기간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: 7.19(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까지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현금지급 및 계좌이체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등록기간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: 7.20(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)~ .28(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 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위에 공지된 가격으로 등록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이후에 현장등록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7.19(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100%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7.28(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80%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부터는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부분 참석규정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  <a:endParaRPr lang="ko-KR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), 7.30(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 1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 등록은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계좌번호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국민은행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231402-04-044152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점심은 제공되지 않습니다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179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단체버스 이용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출발하는 단체버스 이용하시는 분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왕복요금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 받습니다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초등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학년부터 성인</a:t>
            </a:r>
            <a:endParaRPr lang="en-US" altLang="ko-KR" sz="16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요금은 버스 승차 후 내주시면 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5298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단기팀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사역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7.12(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7.22(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 단기팀을 위해 기도해주세요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9" name="Picture 4" descr="C:\Documents and Settings\cau\My Documents\★ jaehoon's work room\99. mission\레바논-시리아보고\레바논국기.bmp">
            <a:extLst>
              <a:ext uri="{FF2B5EF4-FFF2-40B4-BE49-F238E27FC236}">
                <a16:creationId xmlns:a16="http://schemas.microsoft.com/office/drawing/2014/main" id="{458778B2-680A-4129-A368-7E7D23D0D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146"/>
            <a:ext cx="1190625" cy="961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D9AF3108-DABE-46F9-B5F1-676A257FB809}"/>
              </a:ext>
            </a:extLst>
          </p:cNvPr>
          <p:cNvSpPr/>
          <p:nvPr/>
        </p:nvSpPr>
        <p:spPr>
          <a:xfrm>
            <a:off x="1257300" y="3113526"/>
            <a:ext cx="6951104" cy="33239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&lt;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사역 참가자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&gt; 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하순회전도사님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정인숙사모님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하재훈</a:t>
            </a:r>
          </a:p>
          <a:p>
            <a:pPr eaLnBrk="1" hangingPunct="1">
              <a:lnSpc>
                <a:spcPct val="150000"/>
              </a:lnSpc>
            </a:pP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이지웅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양누리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전미연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석이희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 김지영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2000" b="1" dirty="0" err="1">
                <a:solidFill>
                  <a:srgbClr val="002060"/>
                </a:solidFill>
                <a:latin typeface="+mn-ea"/>
              </a:rPr>
              <a:t>최기현</a:t>
            </a:r>
            <a:endParaRPr lang="en-US" altLang="ko-KR" sz="20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endParaRPr lang="en-US" altLang="ko-KR" sz="20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방배팀의 구약이야기에 이어 신촌팀의 예수님 이야기로 어린이 프로그램 흐름 이어갈 예정</a:t>
            </a:r>
            <a:endParaRPr lang="en-US" altLang="ko-KR" sz="20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어린이 프로그램</a:t>
            </a:r>
            <a:r>
              <a:rPr lang="en-US" altLang="ko-KR" sz="20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가정방문시 마음이 열리도록</a:t>
            </a:r>
            <a:endParaRPr lang="en-US" altLang="ko-KR" sz="20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2000" b="1" dirty="0">
                <a:solidFill>
                  <a:srgbClr val="002060"/>
                </a:solidFill>
                <a:latin typeface="+mn-ea"/>
              </a:rPr>
              <a:t>팀원들 간에 서로 사랑하며 하나되도록</a:t>
            </a:r>
            <a:endParaRPr lang="en-US" altLang="ko-KR" sz="2000" b="1" dirty="0">
              <a:solidFill>
                <a:srgbClr val="00206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61966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원주 하나교회 재배 감자 판매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06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박스 당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(10kg)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10,000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원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이정미 집사님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8A47049-EB2A-4887-8C4E-716635F7D9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922770"/>
            <a:ext cx="6663072" cy="3350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58792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화면 슬라이드 쇼(4:3)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Wingdings</vt:lpstr>
      <vt:lpstr>MV Boli</vt:lpstr>
      <vt:lpstr>Arial</vt:lpstr>
      <vt:lpstr>JBold</vt:lpstr>
      <vt:lpstr>Calibri</vt:lpstr>
      <vt:lpstr>서울남산체 M</vt:lpstr>
      <vt:lpstr>굴림</vt:lpstr>
      <vt:lpstr>맑은 고딕</vt:lpstr>
      <vt:lpstr>Wingdings 3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2017-07-09T06:57:50Z</dcterms:modified>
  <cp:version>0906.0100.01</cp:version>
</cp:coreProperties>
</file>