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8"/>
  </p:notesMasterIdLst>
  <p:sldIdLst>
    <p:sldId id="256" r:id="rId2"/>
    <p:sldId id="264" r:id="rId3"/>
    <p:sldId id="271" r:id="rId4"/>
    <p:sldId id="270" r:id="rId5"/>
    <p:sldId id="268" r:id="rId6"/>
    <p:sldId id="265" r:id="rId7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9"/>
    </p:embeddedFont>
    <p:embeddedFont>
      <p:font typeface="맑은 고딕" panose="020B0503020000020004" pitchFamily="50" charset="-127"/>
      <p:regular r:id="rId10"/>
      <p:bold r:id="rId11"/>
    </p:embeddedFont>
    <p:embeddedFont>
      <p:font typeface="Wingdings 3" panose="05040102010807070707" pitchFamily="18" charset="2"/>
      <p:regular r:id="rId12"/>
    </p:embeddedFont>
    <p:embeddedFont>
      <p:font typeface="MV Boli" panose="02000500030200090000" pitchFamily="2" charset="0"/>
      <p:regular r:id="rId13"/>
    </p:embeddedFont>
    <p:embeddedFont>
      <p:font typeface="서울남산체 M" panose="02020603020101020101" pitchFamily="18" charset="-127"/>
      <p:regular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64"/>
            <p14:sldId id="271"/>
            <p14:sldId id="270"/>
            <p14:sldId id="268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6478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3067"/>
        <p:guide orient="horz" pos="1025"/>
        <p:guide orient="horz" pos="1525"/>
        <p:guide orient="horz" pos="1570"/>
        <p:guide pos="2880"/>
        <p:guide pos="792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692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98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283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7494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추예훈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아기의 돌을 축하하는 떡이 준비되어 있습니다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신영길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아버님 생신을 기념하는 과일이 준비되어 있습니다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687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7/23/2017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7/23/2017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7/23/2017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7/23/2017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7/23/2017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7/23/2017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7/23/2017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7/23/2017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7/23/2017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금요 기도회는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관계로 없습니다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7.29(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)13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30(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16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훼밀리콘도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김무열 선교사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아가파오미니스트리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외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C00000"/>
                </a:solidFill>
                <a:latin typeface="서울남산체 M" panose="02020603020101020101" pitchFamily="18" charset="-127"/>
                <a:ea typeface="서울남산체 M" panose="02020603020101020101" pitchFamily="18" charset="-127"/>
                <a:cs typeface="JBold" panose="02020603020101020101" pitchFamily="18" charset="-127"/>
              </a:rPr>
              <a:t>※ </a:t>
            </a:r>
            <a:r>
              <a:rPr lang="ko-KR" altLang="en-US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등록은 오후 </a:t>
            </a:r>
            <a:r>
              <a:rPr lang="en-US" altLang="ko-KR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시부터 합니다</a:t>
            </a:r>
            <a:r>
              <a:rPr lang="en-US" altLang="ko-KR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7A857C-8751-4417-8F0C-8B15D3AC51D7}"/>
              </a:ext>
            </a:extLst>
          </p:cNvPr>
          <p:cNvSpPr txBox="1"/>
          <p:nvPr/>
        </p:nvSpPr>
        <p:spPr>
          <a:xfrm>
            <a:off x="429696" y="4089670"/>
            <a:ext cx="86721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주의 및 안내사항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</a:p>
          <a:p>
            <a:pPr marL="342900" indent="-342900">
              <a:buAutoNum type="arabicPeriod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차량주차 시 연락처를 꼭 기재하여 주세요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숙소내 수건이 구비되어 있지 않으니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수건을 꼭 가지고 오세요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숙소내 침구류가 부족할 수 있으니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영유아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조이코너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아이들 담요나 침낭 준비해주세요 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글램핑에서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진행하는 셀은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인기준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 배정으로 침구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 더 필요합니다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342900" indent="-342900">
              <a:buAutoNum type="arabicPeriod"/>
            </a:pP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조이코너는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어린이 식권을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조이랜드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이상은 성인 식권을 사용합니다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조이베이비는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부모님과 함께 한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식판을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사용해주세요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73187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89" y="620688"/>
            <a:ext cx="821925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일정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D40307B0-2C93-4A36-BFFB-FAC17130F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787413"/>
              </p:ext>
            </p:extLst>
          </p:nvPr>
        </p:nvGraphicFramePr>
        <p:xfrm>
          <a:off x="477888" y="1627187"/>
          <a:ext cx="8197800" cy="32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3752">
                  <a:extLst>
                    <a:ext uri="{9D8B030D-6E8A-4147-A177-3AD203B41FA5}">
                      <a16:colId xmlns:a16="http://schemas.microsoft.com/office/drawing/2014/main" val="207033061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3123760760"/>
                    </a:ext>
                  </a:extLst>
                </a:gridCol>
                <a:gridCol w="2412268">
                  <a:extLst>
                    <a:ext uri="{9D8B030D-6E8A-4147-A177-3AD203B41FA5}">
                      <a16:colId xmlns:a16="http://schemas.microsoft.com/office/drawing/2014/main" val="28973825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152524747"/>
                    </a:ext>
                  </a:extLst>
                </a:gridCol>
                <a:gridCol w="1223368">
                  <a:extLst>
                    <a:ext uri="{9D8B030D-6E8A-4147-A177-3AD203B41FA5}">
                      <a16:colId xmlns:a16="http://schemas.microsoft.com/office/drawing/2014/main" val="3753709597"/>
                    </a:ext>
                  </a:extLst>
                </a:gridCol>
              </a:tblGrid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일정</a:t>
                      </a: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내용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조이랜드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548672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7.29(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~14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등록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486383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7.29(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~17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오후집회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(</a:t>
                      </a:r>
                      <a:r>
                        <a:rPr lang="ko-KR" altLang="en-US" sz="14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김무열선교사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320423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7.29(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~19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저녁식사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 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~18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 먼저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024390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7.29(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~22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저녁집회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 (</a:t>
                      </a:r>
                      <a:r>
                        <a:rPr lang="ko-KR" altLang="en-US" sz="14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김무열선교사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828975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7.30(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~8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아침식사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 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~09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늦게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50771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7.30(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~11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파송예배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선교사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교회개척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69945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7.30(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~12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점심식사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~13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늦게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99265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7.30(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~16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오후집회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유민경선교사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236813"/>
                  </a:ext>
                </a:extLst>
              </a:tr>
              <a:tr h="3241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7.30(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정리</a:t>
                      </a:r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철수</a:t>
                      </a: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0778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03029C-0CBE-4A76-85D7-A1E3678335C0}"/>
              </a:ext>
            </a:extLst>
          </p:cNvPr>
          <p:cNvSpPr txBox="1"/>
          <p:nvPr/>
        </p:nvSpPr>
        <p:spPr>
          <a:xfrm>
            <a:off x="477888" y="5013176"/>
            <a:ext cx="8219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&lt;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집회장소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&gt;</a:t>
            </a:r>
          </a:p>
          <a:p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프론트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층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본집회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코스모스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),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죠이랜드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글로리아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),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조이코너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죽실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(5-7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세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)/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국실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(4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세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)), </a:t>
            </a: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조이베이비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백실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),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자모실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비너스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프론트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층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중보기도실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송실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),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강사휴게실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란실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),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교역자휴게실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매실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29030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89EBA0-A830-4D11-89BD-04BE0EFBC4F9}"/>
              </a:ext>
            </a:extLst>
          </p:cNvPr>
          <p:cNvSpPr txBox="1"/>
          <p:nvPr/>
        </p:nvSpPr>
        <p:spPr>
          <a:xfrm>
            <a:off x="395536" y="1844824"/>
            <a:ext cx="86721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차량주차 시 연락처를 꼭 기재하여 주세요</a:t>
            </a: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숙소내 수건이 구비되어 있지 않으니</a:t>
            </a:r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수건을 꼭 준비</a:t>
            </a: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영유아</a:t>
            </a:r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조이코너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아이들 담요나 침낭 준비해주세요 </a:t>
            </a: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글램핑에서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진행하는 셀은 </a:t>
            </a:r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인기준 </a:t>
            </a:r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 배정으로 </a:t>
            </a: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침구 </a:t>
            </a:r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 더 필요</a:t>
            </a: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5. </a:t>
            </a:r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조이코너는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어린이식권을</a:t>
            </a:r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조이랜드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이상은 성인식권 사용</a:t>
            </a: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조이베이비는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부모님과 함께 한 </a:t>
            </a:r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식판을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사용해주세요</a:t>
            </a:r>
            <a:endParaRPr lang="en-US" altLang="ko-KR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" name="Straight Connector 43">
            <a:extLst>
              <a:ext uri="{FF2B5EF4-FFF2-40B4-BE49-F238E27FC236}">
                <a16:creationId xmlns:a16="http://schemas.microsoft.com/office/drawing/2014/main" id="{140679A3-4AC0-4915-990D-0DF9E36854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45">
            <a:extLst>
              <a:ext uri="{FF2B5EF4-FFF2-40B4-BE49-F238E27FC236}">
                <a16:creationId xmlns:a16="http://schemas.microsoft.com/office/drawing/2014/main" id="{B0CB7D20-2BDB-4772-A1E6-4229C625D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89" y="620688"/>
            <a:ext cx="821925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주의 및 안내사항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68878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수양회비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E9AB086E-4BED-471D-AC5A-6F76AE4E3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45888"/>
              </p:ext>
            </p:extLst>
          </p:nvPr>
        </p:nvGraphicFramePr>
        <p:xfrm>
          <a:off x="492604" y="1630005"/>
          <a:ext cx="8183084" cy="49474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5771">
                  <a:extLst>
                    <a:ext uri="{9D8B030D-6E8A-4147-A177-3AD203B41FA5}">
                      <a16:colId xmlns:a16="http://schemas.microsoft.com/office/drawing/2014/main" val="2380134888"/>
                    </a:ext>
                  </a:extLst>
                </a:gridCol>
                <a:gridCol w="341437">
                  <a:extLst>
                    <a:ext uri="{9D8B030D-6E8A-4147-A177-3AD203B41FA5}">
                      <a16:colId xmlns:a16="http://schemas.microsoft.com/office/drawing/2014/main" val="2639612553"/>
                    </a:ext>
                  </a:extLst>
                </a:gridCol>
                <a:gridCol w="1704334">
                  <a:extLst>
                    <a:ext uri="{9D8B030D-6E8A-4147-A177-3AD203B41FA5}">
                      <a16:colId xmlns:a16="http://schemas.microsoft.com/office/drawing/2014/main" val="3650870161"/>
                    </a:ext>
                  </a:extLst>
                </a:gridCol>
                <a:gridCol w="2045771">
                  <a:extLst>
                    <a:ext uri="{9D8B030D-6E8A-4147-A177-3AD203B41FA5}">
                      <a16:colId xmlns:a16="http://schemas.microsoft.com/office/drawing/2014/main" val="3582418891"/>
                    </a:ext>
                  </a:extLst>
                </a:gridCol>
                <a:gridCol w="318347">
                  <a:extLst>
                    <a:ext uri="{9D8B030D-6E8A-4147-A177-3AD203B41FA5}">
                      <a16:colId xmlns:a16="http://schemas.microsoft.com/office/drawing/2014/main" val="3219198226"/>
                    </a:ext>
                  </a:extLst>
                </a:gridCol>
                <a:gridCol w="1727424">
                  <a:extLst>
                    <a:ext uri="{9D8B030D-6E8A-4147-A177-3AD203B41FA5}">
                      <a16:colId xmlns:a16="http://schemas.microsoft.com/office/drawing/2014/main" val="1639988984"/>
                    </a:ext>
                  </a:extLst>
                </a:gridCol>
              </a:tblGrid>
              <a:tr h="52327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성인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/UCM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800" b="1"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YCM / 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랜드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800" b="1"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710427"/>
                  </a:ext>
                </a:extLst>
              </a:tr>
              <a:tr h="6122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코너</a:t>
                      </a:r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미취학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~30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개월이상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베이비</a:t>
                      </a:r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(30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개월미만 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~13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528532"/>
                  </a:ext>
                </a:extLst>
              </a:tr>
              <a:tr h="670504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할인 및 할증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&gt; 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선등록시에 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원 할인 </a:t>
                      </a:r>
                      <a:endParaRPr lang="en-US" altLang="ko-KR" sz="2000" b="1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선등록기간 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: 7.19(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까지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현금지급 및 계좌이체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2380"/>
                  </a:ext>
                </a:extLst>
              </a:tr>
              <a:tr h="903723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등록기간 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: 7.20(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)~ .28(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 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위에 공지된 가격으로 등록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algn="l" latinLnBrk="1"/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이후에 현장등록 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원 할증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449774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환불규정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&gt;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74238"/>
                  </a:ext>
                </a:extLst>
              </a:tr>
              <a:tr h="553895"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7.19(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까지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100%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</a:t>
                      </a: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7.28(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까지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80%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부터는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환불불가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6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29141"/>
                  </a:ext>
                </a:extLst>
              </a:tr>
              <a:tr h="38761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부분 참석규정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&gt;</a:t>
                      </a:r>
                      <a:endParaRPr lang="ko-KR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), 7.30(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 1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일 등록은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29075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계좌번호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국민은행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231402-04-044152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이학수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249332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점심은 제공되지 않습니다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39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3179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단체버스 이용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06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교회에서 출발하는 단체버스 이용하시는 분 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왕복요금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천원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을 받습니다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대상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초등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학년부터 성인</a:t>
            </a:r>
            <a:endParaRPr lang="en-US" altLang="ko-KR" sz="16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※ </a:t>
            </a:r>
            <a:r>
              <a:rPr lang="ko-KR" altLang="en-US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요금은 버스 승차 후 내주시면 됩니다</a:t>
            </a:r>
            <a:r>
              <a:rPr lang="en-US" altLang="ko-KR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- </a:t>
            </a:r>
            <a:r>
              <a:rPr lang="ko-KR" altLang="en-US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버스 출발시간은 재공지를 하겠습니다</a:t>
            </a:r>
            <a:r>
              <a:rPr lang="en-US" altLang="ko-KR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7529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랑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화면 슬라이드 쇼(4:3)</PresentationFormat>
  <Paragraphs>120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JBold</vt:lpstr>
      <vt:lpstr>굴림</vt:lpstr>
      <vt:lpstr>맑은 고딕</vt:lpstr>
      <vt:lpstr>Wingdings 3</vt:lpstr>
      <vt:lpstr>Arial</vt:lpstr>
      <vt:lpstr>Wingdings</vt:lpstr>
      <vt:lpstr>MV Boli</vt:lpstr>
      <vt:lpstr>서울남산체 M</vt:lpstr>
      <vt:lpstr>Calibri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2017-07-23T03:12:54Z</dcterms:modified>
  <cp:version>0906.0100.01</cp:version>
</cp:coreProperties>
</file>