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embedTrueTypeFonts="1" saveSubsetFonts="1">
  <p:sldMasterIdLst>
    <p:sldMasterId id="2147483737" r:id="rId1"/>
  </p:sldMasterIdLst>
  <p:notesMasterIdLst>
    <p:notesMasterId r:id="rId8"/>
  </p:notesMasterIdLst>
  <p:sldIdLst>
    <p:sldId id="256" r:id="rId2"/>
    <p:sldId id="264" r:id="rId3"/>
    <p:sldId id="271" r:id="rId4"/>
    <p:sldId id="270" r:id="rId5"/>
    <p:sldId id="268" r:id="rId6"/>
    <p:sldId id="265" r:id="rId7"/>
  </p:sldIdLst>
  <p:sldSz cx="9144000" cy="6858000" type="screen4x3"/>
  <p:notesSz cx="6858000" cy="9144000"/>
  <p:embeddedFontLst>
    <p:embeddedFont>
      <p:font typeface="JBold" panose="02020603020101020101" pitchFamily="18" charset="-127"/>
      <p:regular r:id="rId9"/>
    </p:embeddedFont>
    <p:embeddedFont>
      <p:font typeface="맑은 고딕" panose="020B0503020000020004" pitchFamily="50" charset="-127"/>
      <p:regular r:id="rId10"/>
      <p:bold r:id="rId11"/>
    </p:embeddedFont>
    <p:embeddedFont>
      <p:font typeface="Wingdings 3" panose="05040102010807070707" pitchFamily="18" charset="2"/>
      <p:regular r:id="rId12"/>
    </p:embeddedFont>
    <p:embeddedFont>
      <p:font typeface="MV Boli" panose="02000500030200090000" pitchFamily="2" charset="0"/>
      <p:regular r:id="rId13"/>
    </p:embeddedFont>
    <p:embeddedFont>
      <p:font typeface="서울남산체 M" panose="02020603020101020101" pitchFamily="18" charset="-127"/>
      <p:regular r:id="rId14"/>
    </p:embeddedFont>
    <p:embeddedFont>
      <p:font typeface="Calibri" panose="020F0502020204030204" pitchFamily="34" charset="0"/>
      <p:regular r:id="rId15"/>
      <p:bold r:id="rId16"/>
      <p:italic r:id="rId17"/>
      <p:boldItalic r:id="rId18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기본 구역" id="{45548B44-8676-4157-8EE3-37A005447A81}">
          <p14:sldIdLst>
            <p14:sldId id="256"/>
            <p14:sldId id="264"/>
            <p14:sldId id="271"/>
            <p14:sldId id="270"/>
            <p14:sldId id="268"/>
            <p14:sldId id="265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3067" userDrawn="1">
          <p15:clr>
            <a:srgbClr val="A4A3A4"/>
          </p15:clr>
        </p15:guide>
        <p15:guide id="2" orient="horz" pos="1025">
          <p15:clr>
            <a:srgbClr val="A4A3A4"/>
          </p15:clr>
        </p15:guide>
        <p15:guide id="3" orient="horz" pos="1525">
          <p15:clr>
            <a:srgbClr val="A4A3A4"/>
          </p15:clr>
        </p15:guide>
        <p15:guide id="4" orient="horz" pos="1570" userDrawn="1">
          <p15:clr>
            <a:srgbClr val="A4A3A4"/>
          </p15:clr>
        </p15:guide>
        <p15:guide id="5" pos="2880">
          <p15:clr>
            <a:srgbClr val="A4A3A4"/>
          </p15:clr>
        </p15:guide>
        <p15:guide id="6" pos="792">
          <p15:clr>
            <a:srgbClr val="A4A3A4"/>
          </p15:clr>
        </p15:guide>
        <p15:guide id="7" pos="546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TxStyle/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TxStyle/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보통 스타일 2 - 강조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TxStyle/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TxStyle/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DA37D80-6434-44D0-A028-1B22A696006F}" styleName="밝은 스타일 3 - 강조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TxStyle/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TxStyle/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E1AC179A-AAE8-4965-B83C-04088BF44C00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2700" cmpd="sng">
              <a:solidFill>
                <a:schemeClr val="accent2"/>
              </a:solidFill>
            </a:ln>
          </a:top>
          <a:bottom>
            <a:ln w="2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TxStyle/>
      <a:tcStyle>
        <a:tcBdr>
          <a:top>
            <a:ln w="10000" cmpd="sng">
              <a:solidFill>
                <a:schemeClr val="accent2"/>
              </a:solidFill>
            </a:ln>
          </a:top>
          <a:bottom>
            <a:ln w="10000" cmpd="sng">
              <a:solidFill>
                <a:schemeClr val="accent2"/>
              </a:solidFill>
            </a:ln>
          </a:bottom>
        </a:tcBdr>
        <a:fill>
          <a:solidFill>
            <a:schemeClr val="accent2">
              <a:alpha val="20000"/>
              <a:tint val="8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D27102A9-8310-4765-A935-A1911B00CA55}" styleName="밝은 스타일 1 - 강조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TxStyle/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3B4B98B0-60AC-42C2-AFA5-B58CD77FA1E5}" styleName="밝은 스타일 1 - 강조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TxStyle/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C083E6E3-FA7D-4D7B-A595-EF9225AFEA82}" styleName="밝은 스타일 1 - 강조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TxStyle/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68D230F3-CF80-4859-8CE7-A43EE81993B5}" styleName="밝은 스타일 1 - 강조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TxStyle/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92" autoAdjust="0"/>
    <p:restoredTop sz="86478" autoAdjust="0"/>
  </p:normalViewPr>
  <p:slideViewPr>
    <p:cSldViewPr>
      <p:cViewPr varScale="1">
        <p:scale>
          <a:sx n="74" d="100"/>
          <a:sy n="74" d="100"/>
        </p:scale>
        <p:origin x="1266" y="54"/>
      </p:cViewPr>
      <p:guideLst>
        <p:guide orient="horz" pos="3067"/>
        <p:guide orient="horz" pos="1025"/>
        <p:guide orient="horz" pos="1525"/>
        <p:guide orient="horz" pos="1570"/>
        <p:guide pos="2880"/>
        <p:guide pos="792"/>
        <p:guide pos="5465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576"/>
    </p:cViewPr>
  </p:sorter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font" Target="fonts/font5.fntdata"/><Relationship Id="rId18" Type="http://schemas.openxmlformats.org/officeDocument/2006/relationships/font" Target="fonts/font10.fntdata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font" Target="fonts/font4.fntdata"/><Relationship Id="rId17" Type="http://schemas.openxmlformats.org/officeDocument/2006/relationships/font" Target="fonts/font9.fntdata"/><Relationship Id="rId2" Type="http://schemas.openxmlformats.org/officeDocument/2006/relationships/slide" Target="slides/slide1.xml"/><Relationship Id="rId16" Type="http://schemas.openxmlformats.org/officeDocument/2006/relationships/font" Target="fonts/font8.fntdata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3.fntdata"/><Relationship Id="rId5" Type="http://schemas.openxmlformats.org/officeDocument/2006/relationships/slide" Target="slides/slide4.xml"/><Relationship Id="rId15" Type="http://schemas.openxmlformats.org/officeDocument/2006/relationships/font" Target="fonts/font7.fntdata"/><Relationship Id="rId23" Type="http://schemas.microsoft.com/office/2015/10/relationships/revisionInfo" Target="revisionInfo.xml"/><Relationship Id="rId10" Type="http://schemas.openxmlformats.org/officeDocument/2006/relationships/font" Target="fonts/font2.fntdata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font" Target="fonts/font1.fntdata"/><Relationship Id="rId14" Type="http://schemas.openxmlformats.org/officeDocument/2006/relationships/font" Target="fonts/font6.fntdata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/>
          </a:ln>
          <a:effectLst/>
        </p:spPr>
        <p:txBody>
          <a:bodyPr vert="horz" wrap="square" lIns="91440" tIns="45720" rIns="91440" bIns="45720" anchor="t" anchorCtr="0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 lvl="0">
              <a:defRPr/>
            </a:pPr>
            <a:endParaRPr lang="ko-KR" altLang="en-US"/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/>
          </a:ln>
          <a:effectLst/>
        </p:spPr>
        <p:txBody>
          <a:bodyPr vert="horz" wrap="square" lIns="91440" tIns="45720" rIns="91440" bIns="45720" anchor="t" anchorCtr="0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 lvl="0">
              <a:defRPr/>
            </a:pPr>
            <a:endParaRPr lang="ko-KR" altLang="en-US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/>
          </a:ln>
        </p:spPr>
      </p:sp>
      <p:sp>
        <p:nvSpPr>
          <p:cNvPr id="61445" name="Rectangle 5"/>
          <p:cNvSpPr>
            <a:spLocks noGrp="1" noChangeArrowheads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/>
          </a:ln>
          <a:effectLst/>
        </p:spPr>
        <p:txBody>
          <a:bodyPr vert="horz" wrap="square" lIns="91440" tIns="45720" rIns="91440" bIns="45720" anchor="t" anchorCtr="0">
            <a:prstTxWarp prst="textNoShape">
              <a:avLst/>
            </a:prstTxWarp>
          </a:bodyPr>
          <a:lstStyle/>
          <a:p>
            <a:pPr lvl="0">
              <a:defRPr/>
            </a:pPr>
            <a:r>
              <a:rPr lang="en-US"/>
              <a:t>Click to edit Master text styles</a:t>
            </a:r>
          </a:p>
          <a:p>
            <a:pPr lvl="1">
              <a:defRPr/>
            </a:pPr>
            <a:r>
              <a:rPr lang="en-US"/>
              <a:t>Second level</a:t>
            </a:r>
          </a:p>
          <a:p>
            <a:pPr lvl="2">
              <a:defRPr/>
            </a:pPr>
            <a:r>
              <a:rPr lang="en-US"/>
              <a:t>Third level</a:t>
            </a:r>
          </a:p>
          <a:p>
            <a:pPr lvl="3">
              <a:defRPr/>
            </a:pPr>
            <a:r>
              <a:rPr lang="en-US"/>
              <a:t>Fourth level</a:t>
            </a:r>
          </a:p>
          <a:p>
            <a:pPr lvl="4">
              <a:defRPr/>
            </a:pPr>
            <a:r>
              <a:rPr lang="en-US"/>
              <a:t>Fifth level</a:t>
            </a:r>
          </a:p>
        </p:txBody>
      </p:sp>
      <p:sp>
        <p:nvSpPr>
          <p:cNvPr id="6144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/>
          </a:ln>
          <a:effectLst/>
        </p:spPr>
        <p:txBody>
          <a:bodyPr vert="horz" wrap="square" lIns="91440" tIns="45720" rIns="91440" bIns="45720" anchor="b" anchorCtr="0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 lvl="0">
              <a:defRPr/>
            </a:pPr>
            <a:endParaRPr lang="ko-KR" altLang="en-US"/>
          </a:p>
        </p:txBody>
      </p:sp>
      <p:sp>
        <p:nvSpPr>
          <p:cNvPr id="6144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/>
          </a:ln>
          <a:effectLst/>
        </p:spPr>
        <p:txBody>
          <a:bodyPr vert="horz" wrap="square" lIns="91440" tIns="45720" rIns="91440" bIns="45720" anchor="b" anchorCtr="0">
            <a:prstTxWarp prst="textNoShape">
              <a:avLst/>
            </a:prstTxWarp>
          </a:bodyPr>
          <a:lstStyle>
            <a:lvl1pPr algn="r">
              <a:defRPr sz="1200">
                <a:ea typeface="굴림"/>
              </a:defRPr>
            </a:lvl1pPr>
          </a:lstStyle>
          <a:p>
            <a:pPr lvl="0">
              <a:defRPr/>
            </a:pPr>
            <a:fld id="{799093B3-34C7-4BC3-BCC1-DAE05C8033B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FontTx/>
              <a:buNone/>
              <a:defRPr/>
            </a:pPr>
            <a:endParaRPr lang="en-US" altLang="ko-KR" sz="1200" kern="1200" baseline="0" dirty="0">
              <a:solidFill>
                <a:schemeClr val="tx1"/>
              </a:solidFill>
              <a:latin typeface="Arial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>
              <a:defRPr/>
            </a:pPr>
            <a:fld id="{799093B3-34C7-4BC3-BCC1-DAE05C8033B8}" type="slidenum">
              <a:rPr lang="en-US" altLang="ko-KR"/>
              <a:pPr lvl="0">
                <a:defRPr/>
              </a:pPr>
              <a:t>1</a:t>
            </a:fld>
            <a:endParaRPr lang="en-US" altLang="ko-K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FontTx/>
              <a:buNone/>
              <a:defRPr/>
            </a:pPr>
            <a:endParaRPr lang="en-US" altLang="ko-KR" sz="1200" kern="1200" baseline="0" dirty="0">
              <a:solidFill>
                <a:schemeClr val="tx1"/>
              </a:solidFill>
              <a:latin typeface="Arial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>
              <a:defRPr/>
            </a:pPr>
            <a:fld id="{799093B3-34C7-4BC3-BCC1-DAE05C8033B8}" type="slidenum">
              <a:rPr lang="en-US" altLang="ko-KR"/>
              <a:pPr lvl="0">
                <a:defRPr/>
              </a:pPr>
              <a:t>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04692674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FontTx/>
              <a:buNone/>
              <a:defRPr/>
            </a:pPr>
            <a:endParaRPr lang="en-US" altLang="ko-KR" sz="1200" kern="1200" baseline="0" dirty="0">
              <a:solidFill>
                <a:schemeClr val="tx1"/>
              </a:solidFill>
              <a:latin typeface="Arial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>
              <a:defRPr/>
            </a:pPr>
            <a:fld id="{799093B3-34C7-4BC3-BCC1-DAE05C8033B8}" type="slidenum">
              <a:rPr lang="en-US" altLang="ko-KR"/>
              <a:pPr lvl="0">
                <a:defRPr/>
              </a:pPr>
              <a:t>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5469860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FontTx/>
              <a:buNone/>
              <a:defRPr/>
            </a:pPr>
            <a:endParaRPr lang="en-US" altLang="ko-KR" sz="1200" kern="1200" baseline="0" dirty="0">
              <a:solidFill>
                <a:schemeClr val="tx1"/>
              </a:solidFill>
              <a:latin typeface="Arial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>
              <a:defRPr/>
            </a:pPr>
            <a:fld id="{799093B3-34C7-4BC3-BCC1-DAE05C8033B8}" type="slidenum">
              <a:rPr lang="en-US" altLang="ko-KR"/>
              <a:pPr lvl="0">
                <a:defRPr/>
              </a:pPr>
              <a:t>4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8283030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FontTx/>
              <a:buNone/>
              <a:defRPr/>
            </a:pPr>
            <a:endParaRPr lang="en-US" altLang="ko-KR" sz="1200" kern="1200" baseline="0" dirty="0">
              <a:solidFill>
                <a:schemeClr val="tx1"/>
              </a:solidFill>
              <a:latin typeface="Arial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>
              <a:defRPr/>
            </a:pPr>
            <a:fld id="{799093B3-34C7-4BC3-BCC1-DAE05C8033B8}" type="slidenum">
              <a:rPr lang="en-US" altLang="ko-KR"/>
              <a:pPr lvl="0">
                <a:defRPr/>
              </a:pPr>
              <a:t>5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01749443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FontTx/>
              <a:buNone/>
              <a:defRPr/>
            </a:pPr>
            <a:r>
              <a:rPr lang="ko-KR" altLang="en-US" sz="1200" kern="1200" baseline="0" dirty="0" err="1">
                <a:solidFill>
                  <a:schemeClr val="tx1"/>
                </a:solidFill>
                <a:latin typeface="Arial"/>
                <a:ea typeface="+mn-ea"/>
                <a:cs typeface="+mn-cs"/>
              </a:rPr>
              <a:t>추예훈</a:t>
            </a:r>
            <a:r>
              <a:rPr lang="ko-KR" altLang="en-US" sz="1200" kern="1200" baseline="0" dirty="0">
                <a:solidFill>
                  <a:schemeClr val="tx1"/>
                </a:solidFill>
                <a:latin typeface="Arial"/>
                <a:ea typeface="+mn-ea"/>
                <a:cs typeface="+mn-cs"/>
              </a:rPr>
              <a:t> 아기의 돌을 축하하는 떡이 준비되어 있습니다</a:t>
            </a:r>
            <a:r>
              <a:rPr lang="en-US" altLang="ko-KR" sz="1200" kern="1200" baseline="0" dirty="0">
                <a:solidFill>
                  <a:schemeClr val="tx1"/>
                </a:solidFill>
                <a:latin typeface="Arial"/>
                <a:ea typeface="+mn-ea"/>
                <a:cs typeface="+mn-cs"/>
              </a:rPr>
              <a:t>. </a:t>
            </a:r>
            <a:r>
              <a:rPr lang="ko-KR" altLang="en-US" sz="1200" kern="1200" baseline="0" dirty="0" err="1">
                <a:solidFill>
                  <a:schemeClr val="tx1"/>
                </a:solidFill>
                <a:latin typeface="Arial"/>
                <a:ea typeface="+mn-ea"/>
                <a:cs typeface="+mn-cs"/>
              </a:rPr>
              <a:t>신영길</a:t>
            </a:r>
            <a:r>
              <a:rPr lang="ko-KR" altLang="en-US" sz="1200" kern="1200" baseline="0" dirty="0">
                <a:solidFill>
                  <a:schemeClr val="tx1"/>
                </a:solidFill>
                <a:latin typeface="Arial"/>
                <a:ea typeface="+mn-ea"/>
                <a:cs typeface="+mn-cs"/>
              </a:rPr>
              <a:t> 아버님 생신을 기념하는 과일이 준비되어 있습니다</a:t>
            </a:r>
            <a:r>
              <a:rPr lang="en-US" altLang="ko-KR" sz="1200" kern="1200" baseline="0" dirty="0">
                <a:solidFill>
                  <a:schemeClr val="tx1"/>
                </a:solidFill>
                <a:latin typeface="Arial"/>
                <a:ea typeface="+mn-ea"/>
                <a:cs typeface="+mn-cs"/>
              </a:rPr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>
              <a:defRPr/>
            </a:pPr>
            <a:fld id="{799093B3-34C7-4BC3-BCC1-DAE05C8033B8}" type="slidenum">
              <a:rPr lang="en-US" altLang="ko-KR"/>
              <a:pPr lvl="0">
                <a:defRPr/>
              </a:pPr>
              <a:t>6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7168777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제목 슬라이드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gray">
          <a:xfrm>
            <a:off x="8211312" y="2788920"/>
            <a:ext cx="932688" cy="1005840"/>
          </a:xfrm>
          <a:prstGeom prst="rect">
            <a:avLst/>
          </a:prstGeom>
          <a:solidFill>
            <a:schemeClr val="accent5">
              <a:lumMod val="60000"/>
              <a:lumOff val="4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8" name="Rectangle 7"/>
          <p:cNvSpPr/>
          <p:nvPr/>
        </p:nvSpPr>
        <p:spPr bwMode="gray">
          <a:xfrm>
            <a:off x="0" y="2130552"/>
            <a:ext cx="8458200" cy="914400"/>
          </a:xfrm>
          <a:prstGeom prst="rect">
            <a:avLst/>
          </a:prstGeom>
          <a:solidFill>
            <a:schemeClr val="tx2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9" name="Rectangle 8"/>
          <p:cNvSpPr/>
          <p:nvPr/>
        </p:nvSpPr>
        <p:spPr bwMode="gray">
          <a:xfrm>
            <a:off x="2496312" y="0"/>
            <a:ext cx="1709928" cy="2359152"/>
          </a:xfrm>
          <a:prstGeom prst="rect">
            <a:avLst/>
          </a:prstGeom>
          <a:solidFill>
            <a:schemeClr val="accent6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10" name="Rectangle 9"/>
          <p:cNvSpPr/>
          <p:nvPr/>
        </p:nvSpPr>
        <p:spPr bwMode="gray">
          <a:xfrm>
            <a:off x="0" y="0"/>
            <a:ext cx="2788920" cy="2359152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20624" y="3118106"/>
            <a:ext cx="7781544" cy="1470025"/>
          </a:xfrm>
        </p:spPr>
        <p:txBody>
          <a:bodyPr vert="horz" lIns="91440" tIns="45720" rIns="91440" bIns="45720" anchor="t">
            <a:normAutofit/>
          </a:bodyPr>
          <a:lstStyle>
            <a:lvl1pPr algn="r" defTabSz="914354" rtl="0" eaLnBrk="1" latinLnBrk="0" hangingPunct="1">
              <a:spcBef>
                <a:spcPct val="0"/>
              </a:spcBef>
              <a:buNone/>
              <a:defRPr lang="en-US" sz="4800" b="1" kern="1200" smtClean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defRPr/>
            </a:pPr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2359152"/>
            <a:ext cx="8211312" cy="685800"/>
          </a:xfrm>
        </p:spPr>
        <p:txBody>
          <a:bodyPr vert="horz" lIns="91440" tIns="45720" rIns="91440" bIns="45720" anchor="b">
            <a:normAutofit/>
          </a:bodyPr>
          <a:lstStyle>
            <a:lvl1pPr marL="0" indent="0" algn="r" defTabSz="914354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3"/>
              <a:buNone/>
              <a:defRPr lang="en-US" sz="20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8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>
              <a:defRPr/>
            </a:pPr>
            <a:r>
              <a:rPr lang="ko-KR" altLang="en-US"/>
              <a:t>클릭하여 마스터 부제목 스타일 편집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7/23/2017</a:t>
            </a:fld>
            <a:endParaRPr lang="en-US" altLang="ko-K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제목 및 세로 본문" type="vertTx" preserve="1">
  <p:cSld name="제목 및 세로 본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>
              <a:defRPr/>
            </a:pPr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1" y="1600202"/>
            <a:ext cx="7693075" cy="4525963"/>
          </a:xfrm>
        </p:spPr>
        <p:txBody>
          <a:bodyPr vert="eaVert"/>
          <a:lstStyle/>
          <a:p>
            <a:pPr lvl="0">
              <a:defRPr/>
            </a:pPr>
            <a:r>
              <a:rPr lang="ko-KR" altLang="en-US"/>
              <a:t>마스터 텍스트 스타일 편집</a:t>
            </a:r>
          </a:p>
          <a:p>
            <a:pPr lvl="1">
              <a:defRPr/>
            </a:pPr>
            <a:r>
              <a:rPr lang="ko-KR" altLang="en-US"/>
              <a:t>둘째 수준</a:t>
            </a:r>
          </a:p>
          <a:p>
            <a:pPr lvl="2">
              <a:defRPr/>
            </a:pPr>
            <a:r>
              <a:rPr lang="ko-KR" altLang="en-US"/>
              <a:t>셋째 수준</a:t>
            </a:r>
          </a:p>
          <a:p>
            <a:pPr lvl="3">
              <a:defRPr/>
            </a:pPr>
            <a:r>
              <a:rPr lang="ko-KR" altLang="en-US"/>
              <a:t>넷째 수준</a:t>
            </a:r>
          </a:p>
          <a:p>
            <a:pPr lvl="4">
              <a:defRPr/>
            </a:pPr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7/23/2017</a:t>
            </a:fld>
            <a:endParaRPr lang="en-US" altLang="ko-K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세로 제목 및 본문" type="vertTitleAndTx" preserve="1">
  <p:cSld name="세로 제목 및 본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gray">
          <a:xfrm rot="5400000">
            <a:off x="4572000" y="2350008"/>
            <a:ext cx="6519672" cy="1810512"/>
          </a:xfrm>
          <a:prstGeom prst="rect">
            <a:avLst/>
          </a:prstGeom>
          <a:solidFill>
            <a:schemeClr val="tx2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8" name="Rectangle 7"/>
          <p:cNvSpPr/>
          <p:nvPr/>
        </p:nvSpPr>
        <p:spPr bwMode="gray">
          <a:xfrm>
            <a:off x="6553200" y="6135624"/>
            <a:ext cx="987552" cy="722376"/>
          </a:xfrm>
          <a:prstGeom prst="rect">
            <a:avLst/>
          </a:prstGeom>
          <a:solidFill>
            <a:schemeClr val="accent5">
              <a:lumMod val="60000"/>
              <a:lumOff val="4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9" name="Rectangle 8"/>
          <p:cNvSpPr/>
          <p:nvPr/>
        </p:nvSpPr>
        <p:spPr bwMode="gray">
          <a:xfrm>
            <a:off x="8606181" y="1379355"/>
            <a:ext cx="539496" cy="1463040"/>
          </a:xfrm>
          <a:prstGeom prst="rect">
            <a:avLst/>
          </a:prstGeom>
          <a:solidFill>
            <a:schemeClr val="accent6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10" name="Rectangle 9"/>
          <p:cNvSpPr/>
          <p:nvPr/>
        </p:nvSpPr>
        <p:spPr bwMode="gray">
          <a:xfrm>
            <a:off x="8604504" y="0"/>
            <a:ext cx="539496" cy="1828800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31152" y="274637"/>
            <a:ext cx="1673352" cy="5852160"/>
          </a:xfrm>
        </p:spPr>
        <p:txBody>
          <a:bodyPr vert="eaVert"/>
          <a:lstStyle/>
          <a:p>
            <a:pPr lvl="0">
              <a:defRPr/>
            </a:pPr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327648" cy="5851525"/>
          </a:xfrm>
        </p:spPr>
        <p:txBody>
          <a:bodyPr vert="eaVert"/>
          <a:lstStyle/>
          <a:p>
            <a:pPr lvl="0">
              <a:defRPr/>
            </a:pPr>
            <a:r>
              <a:rPr lang="ko-KR" altLang="en-US"/>
              <a:t>마스터 텍스트 스타일 편집</a:t>
            </a:r>
          </a:p>
          <a:p>
            <a:pPr lvl="1">
              <a:defRPr/>
            </a:pPr>
            <a:r>
              <a:rPr lang="ko-KR" altLang="en-US"/>
              <a:t>둘째 수준</a:t>
            </a:r>
          </a:p>
          <a:p>
            <a:pPr lvl="2">
              <a:defRPr/>
            </a:pPr>
            <a:r>
              <a:rPr lang="ko-KR" altLang="en-US"/>
              <a:t>셋째 수준</a:t>
            </a:r>
          </a:p>
          <a:p>
            <a:pPr lvl="3">
              <a:defRPr/>
            </a:pPr>
            <a:r>
              <a:rPr lang="ko-KR" altLang="en-US"/>
              <a:t>넷째 수준</a:t>
            </a:r>
          </a:p>
          <a:p>
            <a:pPr lvl="4">
              <a:defRPr/>
            </a:pPr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7/23/2017</a:t>
            </a:fld>
            <a:endParaRPr lang="en-US" altLang="ko-K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42E43-443C-466D-BDA8-991B63FA0E19}" type="datetimeFigureOut">
              <a:rPr lang="en-US" altLang="ko-KR" smtClean="0"/>
              <a:pPr/>
              <a:t>7/23/2017</a:t>
            </a:fld>
            <a:endParaRPr lang="en-US" altLang="ko-K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ko-K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82F283-0DEB-41DB-9E0A-8935E62AF807}" type="slidenum">
              <a:rPr lang="en-US" altLang="ko-KR" smtClean="0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84846330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11296" y="3044952"/>
            <a:ext cx="4690872" cy="740664"/>
          </a:xfrm>
        </p:spPr>
        <p:txBody>
          <a:bodyPr vert="horz" lIns="91440" tIns="45720" rIns="91440" bIns="45720" rtlCol="0" anchor="ctr">
            <a:normAutofit/>
          </a:bodyPr>
          <a:lstStyle>
            <a:lvl1pPr marL="0" indent="0">
              <a:buNone/>
              <a:defRPr lang="en-US" sz="2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77" indent="0">
              <a:buNone/>
              <a:defRPr sz="1801">
                <a:solidFill>
                  <a:schemeClr val="tx1">
                    <a:tint val="75000"/>
                  </a:schemeClr>
                </a:solidFill>
              </a:defRPr>
            </a:lvl2pPr>
            <a:lvl3pPr marL="9143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31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4pPr>
            <a:lvl5pPr marL="1828709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5pPr>
            <a:lvl6pPr marL="2285886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6pPr>
            <a:lvl7pPr marL="2743063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7pPr>
            <a:lvl8pPr marL="3200240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8pPr>
            <a:lvl9pPr marL="3657417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lvl="0" indent="0" algn="r" defTabSz="914354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3" pitchFamily="18" charset="2"/>
              <a:buNone/>
            </a:pPr>
            <a:r>
              <a:rPr lang="ko-KR" altLang="en-US"/>
              <a:t>마스터 텍스트 스타일 편집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4EEC4-BD2A-4F05-963C-7DA3C6BF8AE2}" type="datetimeFigureOut">
              <a:rPr lang="en-US" altLang="ko-KR" smtClean="0"/>
              <a:pPr/>
              <a:t>7/23/2017</a:t>
            </a:fld>
            <a:endParaRPr lang="en-US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ko-K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9A23A-6B54-4C32-BB1F-7B57D3EE3A38}" type="slidenum">
              <a:rPr lang="en-US" altLang="ko-KR" smtClean="0"/>
              <a:pPr/>
              <a:t>‹#›</a:t>
            </a:fld>
            <a:endParaRPr lang="en-US" altLang="ko-KR"/>
          </a:p>
        </p:txBody>
      </p:sp>
      <p:sp>
        <p:nvSpPr>
          <p:cNvPr id="7" name="Rectangle 6"/>
          <p:cNvSpPr/>
          <p:nvPr/>
        </p:nvSpPr>
        <p:spPr bwMode="gray">
          <a:xfrm>
            <a:off x="8211312" y="2788920"/>
            <a:ext cx="932688" cy="1005840"/>
          </a:xfrm>
          <a:prstGeom prst="rect">
            <a:avLst/>
          </a:prstGeom>
          <a:solidFill>
            <a:schemeClr val="accent5">
              <a:lumMod val="60000"/>
              <a:lumOff val="4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8" name="Rectangle 7"/>
          <p:cNvSpPr/>
          <p:nvPr/>
        </p:nvSpPr>
        <p:spPr bwMode="gray">
          <a:xfrm>
            <a:off x="0" y="2130552"/>
            <a:ext cx="8458200" cy="914400"/>
          </a:xfrm>
          <a:prstGeom prst="rect">
            <a:avLst/>
          </a:prstGeom>
          <a:solidFill>
            <a:schemeClr val="tx2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9" name="Rectangle 8"/>
          <p:cNvSpPr/>
          <p:nvPr/>
        </p:nvSpPr>
        <p:spPr bwMode="gray">
          <a:xfrm>
            <a:off x="2496312" y="0"/>
            <a:ext cx="1709928" cy="2359152"/>
          </a:xfrm>
          <a:prstGeom prst="rect">
            <a:avLst/>
          </a:prstGeom>
          <a:solidFill>
            <a:schemeClr val="accent6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10" name="Rectangle 9"/>
          <p:cNvSpPr/>
          <p:nvPr/>
        </p:nvSpPr>
        <p:spPr bwMode="gray">
          <a:xfrm>
            <a:off x="0" y="0"/>
            <a:ext cx="2788920" cy="2670048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457200" y="3813048"/>
            <a:ext cx="7772400" cy="1143000"/>
          </a:xfrm>
        </p:spPr>
        <p:txBody>
          <a:bodyPr vert="horz" lIns="91440" tIns="45720" rIns="91440" bIns="45720" rtlCol="0" anchor="ctr">
            <a:normAutofit/>
          </a:bodyPr>
          <a:lstStyle>
            <a:lvl1pPr algn="r" defTabSz="914354" rtl="0" eaLnBrk="1" latinLnBrk="0" hangingPunct="1">
              <a:spcBef>
                <a:spcPct val="0"/>
              </a:spcBef>
              <a:buNone/>
              <a:defRPr lang="en-US" sz="4400" kern="1200" smtClean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o-KR" altLang="en-US"/>
              <a:t>마스터 제목 스타일 편집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2600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내용 2개" type="twoObj" preserve="1">
  <p:cSld name="내용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>
              <a:defRPr/>
            </a:pPr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8027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1"/>
            </a:lvl4pPr>
            <a:lvl5pPr>
              <a:defRPr sz="1801"/>
            </a:lvl5pPr>
            <a:lvl6pPr>
              <a:defRPr sz="1801"/>
            </a:lvl6pPr>
            <a:lvl7pPr>
              <a:defRPr sz="1801"/>
            </a:lvl7pPr>
            <a:lvl8pPr>
              <a:defRPr sz="1801"/>
            </a:lvl8pPr>
            <a:lvl9pPr>
              <a:defRPr sz="1801"/>
            </a:lvl9pPr>
          </a:lstStyle>
          <a:p>
            <a:pPr lvl="0">
              <a:defRPr/>
            </a:pPr>
            <a:r>
              <a:rPr lang="ko-KR" altLang="en-US"/>
              <a:t>마스터 텍스트 스타일 편집</a:t>
            </a:r>
          </a:p>
          <a:p>
            <a:pPr lvl="1">
              <a:defRPr/>
            </a:pPr>
            <a:r>
              <a:rPr lang="ko-KR" altLang="en-US"/>
              <a:t>둘째 수준</a:t>
            </a:r>
          </a:p>
          <a:p>
            <a:pPr lvl="2">
              <a:defRPr/>
            </a:pPr>
            <a:r>
              <a:rPr lang="ko-KR" altLang="en-US"/>
              <a:t>셋째 수준</a:t>
            </a:r>
          </a:p>
          <a:p>
            <a:pPr lvl="3">
              <a:defRPr/>
            </a:pPr>
            <a:r>
              <a:rPr lang="ko-KR" altLang="en-US"/>
              <a:t>넷째 수준</a:t>
            </a:r>
          </a:p>
          <a:p>
            <a:pPr lvl="4">
              <a:defRPr/>
            </a:pPr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8027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1"/>
            </a:lvl4pPr>
            <a:lvl5pPr>
              <a:defRPr sz="1801"/>
            </a:lvl5pPr>
            <a:lvl6pPr>
              <a:defRPr sz="1801"/>
            </a:lvl6pPr>
            <a:lvl7pPr>
              <a:defRPr sz="1801"/>
            </a:lvl7pPr>
            <a:lvl8pPr>
              <a:defRPr sz="1801"/>
            </a:lvl8pPr>
            <a:lvl9pPr>
              <a:defRPr sz="1801"/>
            </a:lvl9pPr>
          </a:lstStyle>
          <a:p>
            <a:pPr lvl="0">
              <a:defRPr/>
            </a:pPr>
            <a:r>
              <a:rPr lang="ko-KR" altLang="en-US"/>
              <a:t>마스터 텍스트 스타일 편집</a:t>
            </a:r>
          </a:p>
          <a:p>
            <a:pPr lvl="1">
              <a:defRPr/>
            </a:pPr>
            <a:r>
              <a:rPr lang="ko-KR" altLang="en-US"/>
              <a:t>둘째 수준</a:t>
            </a:r>
          </a:p>
          <a:p>
            <a:pPr lvl="2">
              <a:defRPr/>
            </a:pPr>
            <a:r>
              <a:rPr lang="ko-KR" altLang="en-US"/>
              <a:t>셋째 수준</a:t>
            </a:r>
          </a:p>
          <a:p>
            <a:pPr lvl="3">
              <a:defRPr/>
            </a:pPr>
            <a:r>
              <a:rPr lang="ko-KR" altLang="en-US"/>
              <a:t>넷째 수준</a:t>
            </a:r>
          </a:p>
          <a:p>
            <a:pPr lvl="4">
              <a:defRPr/>
            </a:pPr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7/23/2017</a:t>
            </a:fld>
            <a:endParaRPr lang="en-US" altLang="ko-K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비교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>
              <a:defRPr/>
            </a:pPr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gray">
          <a:xfrm>
            <a:off x="457202" y="1627632"/>
            <a:ext cx="4040188" cy="639762"/>
          </a:xfrm>
        </p:spPr>
        <p:txBody>
          <a:bodyPr vert="horz" lIns="91440" tIns="45720" rIns="91440" bIns="45720" anchor="b">
            <a:normAutofit/>
          </a:bodyPr>
          <a:lstStyle>
            <a:lvl1pPr marL="0" indent="0">
              <a:buNone/>
              <a:defRPr lang="en-US" sz="2400" b="1" kern="1200" cap="none" spc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177" indent="0">
              <a:buNone/>
              <a:defRPr sz="2000" b="1"/>
            </a:lvl2pPr>
            <a:lvl3pPr marL="914354" indent="0">
              <a:buNone/>
              <a:defRPr sz="1801" b="1"/>
            </a:lvl3pPr>
            <a:lvl4pPr marL="1371531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3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7" indent="0">
              <a:buNone/>
              <a:defRPr sz="1600" b="1"/>
            </a:lvl9pPr>
          </a:lstStyle>
          <a:p>
            <a:pPr marL="0" lvl="0" indent="0" algn="l" defTabSz="914354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3"/>
              <a:buNone/>
              <a:defRPr/>
            </a:pPr>
            <a:r>
              <a:rPr lang="ko-KR" altLang="en-US"/>
              <a:t>마스터 텍스트 스타일 편집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2" y="2286000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1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>
              <a:defRPr/>
            </a:pPr>
            <a:r>
              <a:rPr lang="ko-KR" altLang="en-US"/>
              <a:t>마스터 텍스트 스타일 편집</a:t>
            </a:r>
          </a:p>
          <a:p>
            <a:pPr lvl="1">
              <a:defRPr/>
            </a:pPr>
            <a:r>
              <a:rPr lang="ko-KR" altLang="en-US"/>
              <a:t>둘째 수준</a:t>
            </a:r>
          </a:p>
          <a:p>
            <a:pPr lvl="2">
              <a:defRPr/>
            </a:pPr>
            <a:r>
              <a:rPr lang="ko-KR" altLang="en-US"/>
              <a:t>셋째 수준</a:t>
            </a:r>
          </a:p>
          <a:p>
            <a:pPr lvl="3">
              <a:defRPr/>
            </a:pPr>
            <a:r>
              <a:rPr lang="ko-KR" altLang="en-US"/>
              <a:t>넷째 수준</a:t>
            </a:r>
          </a:p>
          <a:p>
            <a:pPr lvl="4">
              <a:defRPr/>
            </a:pPr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 bwMode="gray">
          <a:xfrm>
            <a:off x="4645027" y="1627632"/>
            <a:ext cx="4041775" cy="639762"/>
          </a:xfrm>
        </p:spPr>
        <p:txBody>
          <a:bodyPr vert="horz" lIns="91440" tIns="45720" rIns="91440" bIns="45720" anchor="b">
            <a:normAutofit/>
          </a:bodyPr>
          <a:lstStyle>
            <a:lvl1pPr marL="0" indent="0">
              <a:buNone/>
              <a:defRPr lang="en-US" sz="2400" b="1" kern="1200" cap="none" spc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177" indent="0">
              <a:buNone/>
              <a:defRPr sz="2000" b="1"/>
            </a:lvl2pPr>
            <a:lvl3pPr marL="914354" indent="0">
              <a:buNone/>
              <a:defRPr sz="1801" b="1"/>
            </a:lvl3pPr>
            <a:lvl4pPr marL="1371531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3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7" indent="0">
              <a:buNone/>
              <a:defRPr sz="1600" b="1"/>
            </a:lvl9pPr>
          </a:lstStyle>
          <a:p>
            <a:pPr marL="0" lvl="0" indent="0" algn="l" defTabSz="914354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3"/>
              <a:buNone/>
              <a:defRPr/>
            </a:pPr>
            <a:r>
              <a:rPr lang="ko-KR" altLang="en-US"/>
              <a:t>마스터 텍스트 스타일 편집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286000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1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>
              <a:defRPr/>
            </a:pPr>
            <a:r>
              <a:rPr lang="ko-KR" altLang="en-US"/>
              <a:t>마스터 텍스트 스타일 편집</a:t>
            </a:r>
          </a:p>
          <a:p>
            <a:pPr lvl="1">
              <a:defRPr/>
            </a:pPr>
            <a:r>
              <a:rPr lang="ko-KR" altLang="en-US"/>
              <a:t>둘째 수준</a:t>
            </a:r>
          </a:p>
          <a:p>
            <a:pPr lvl="2">
              <a:defRPr/>
            </a:pPr>
            <a:r>
              <a:rPr lang="ko-KR" altLang="en-US"/>
              <a:t>셋째 수준</a:t>
            </a:r>
          </a:p>
          <a:p>
            <a:pPr lvl="3">
              <a:defRPr/>
            </a:pPr>
            <a:r>
              <a:rPr lang="ko-KR" altLang="en-US"/>
              <a:t>넷째 수준</a:t>
            </a:r>
          </a:p>
          <a:p>
            <a:pPr lvl="4">
              <a:defRPr/>
            </a:pPr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7/23/2017</a:t>
            </a:fld>
            <a:endParaRPr lang="en-US" altLang="ko-K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제목만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6501384"/>
            <a:ext cx="9144000" cy="356616"/>
          </a:xfrm>
          <a:prstGeom prst="rect">
            <a:avLst/>
          </a:prstGeom>
          <a:solidFill>
            <a:schemeClr val="accent6">
              <a:lumMod val="60000"/>
              <a:lumOff val="40000"/>
              <a:alpha val="502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7" name="Rectangle 6"/>
          <p:cNvSpPr/>
          <p:nvPr/>
        </p:nvSpPr>
        <p:spPr bwMode="gray">
          <a:xfrm>
            <a:off x="0" y="0"/>
            <a:ext cx="9144000" cy="301752"/>
          </a:xfrm>
          <a:prstGeom prst="rect">
            <a:avLst/>
          </a:prstGeom>
          <a:solidFill>
            <a:schemeClr val="accent5">
              <a:lumMod val="60000"/>
              <a:lumOff val="40000"/>
              <a:alpha val="502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8" name="Rectangle 7"/>
          <p:cNvSpPr/>
          <p:nvPr/>
        </p:nvSpPr>
        <p:spPr bwMode="gray">
          <a:xfrm>
            <a:off x="0" y="0"/>
            <a:ext cx="2432304" cy="530352"/>
          </a:xfrm>
          <a:prstGeom prst="rect">
            <a:avLst/>
          </a:prstGeom>
          <a:solidFill>
            <a:schemeClr val="accent2">
              <a:alpha val="502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9" name="Rectangle 8"/>
          <p:cNvSpPr/>
          <p:nvPr/>
        </p:nvSpPr>
        <p:spPr bwMode="gray">
          <a:xfrm>
            <a:off x="1426464" y="0"/>
            <a:ext cx="1572768" cy="438912"/>
          </a:xfrm>
          <a:prstGeom prst="rect">
            <a:avLst/>
          </a:prstGeom>
          <a:solidFill>
            <a:schemeClr val="accent6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anchor="ctr">
            <a:normAutofit/>
          </a:bodyPr>
          <a:lstStyle>
            <a:lvl1pPr algn="ctr" defTabSz="914354" rtl="0" eaLnBrk="1" latinLnBrk="0" hangingPunct="1">
              <a:spcBef>
                <a:spcPct val="0"/>
              </a:spcBef>
              <a:buNone/>
              <a:defRPr lang="en-US" sz="4400" kern="1200" smtClean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defRPr/>
            </a:pPr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7/23/2017</a:t>
            </a:fld>
            <a:endParaRPr lang="en-US" altLang="ko-K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빈 화면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 bwMode="gray">
          <a:xfrm>
            <a:off x="0" y="6501384"/>
            <a:ext cx="9144000" cy="356616"/>
          </a:xfrm>
          <a:prstGeom prst="rect">
            <a:avLst/>
          </a:prstGeom>
          <a:solidFill>
            <a:schemeClr val="accent6">
              <a:lumMod val="60000"/>
              <a:lumOff val="40000"/>
              <a:alpha val="502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12" name="Rectangle 11"/>
          <p:cNvSpPr/>
          <p:nvPr/>
        </p:nvSpPr>
        <p:spPr bwMode="gray">
          <a:xfrm>
            <a:off x="0" y="0"/>
            <a:ext cx="9144000" cy="301752"/>
          </a:xfrm>
          <a:prstGeom prst="rect">
            <a:avLst/>
          </a:prstGeom>
          <a:solidFill>
            <a:schemeClr val="accent5">
              <a:lumMod val="60000"/>
              <a:lumOff val="40000"/>
              <a:alpha val="502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13" name="Rectangle 12"/>
          <p:cNvSpPr/>
          <p:nvPr/>
        </p:nvSpPr>
        <p:spPr bwMode="gray">
          <a:xfrm>
            <a:off x="0" y="0"/>
            <a:ext cx="301752" cy="6858000"/>
          </a:xfrm>
          <a:prstGeom prst="rect">
            <a:avLst/>
          </a:prstGeom>
          <a:solidFill>
            <a:srgbClr val="9BBB59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14" name="Rectangle 13"/>
          <p:cNvSpPr/>
          <p:nvPr/>
        </p:nvSpPr>
        <p:spPr bwMode="gray">
          <a:xfrm>
            <a:off x="0" y="0"/>
            <a:ext cx="2432304" cy="530352"/>
          </a:xfrm>
          <a:prstGeom prst="rect">
            <a:avLst/>
          </a:prstGeom>
          <a:solidFill>
            <a:schemeClr val="accent2">
              <a:alpha val="502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15" name="Rectangle 14"/>
          <p:cNvSpPr/>
          <p:nvPr/>
        </p:nvSpPr>
        <p:spPr bwMode="gray">
          <a:xfrm>
            <a:off x="1426464" y="0"/>
            <a:ext cx="1572768" cy="438912"/>
          </a:xfrm>
          <a:prstGeom prst="rect">
            <a:avLst/>
          </a:prstGeom>
          <a:solidFill>
            <a:schemeClr val="accent6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16" name="Rectangle 15"/>
          <p:cNvSpPr/>
          <p:nvPr/>
        </p:nvSpPr>
        <p:spPr bwMode="gray">
          <a:xfrm>
            <a:off x="8842248" y="0"/>
            <a:ext cx="301752" cy="6858000"/>
          </a:xfrm>
          <a:prstGeom prst="rect">
            <a:avLst/>
          </a:prstGeom>
          <a:solidFill>
            <a:srgbClr val="9BBB59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7/23/2017</a:t>
            </a:fld>
            <a:endParaRPr lang="en-US" altLang="ko-K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548640"/>
            <a:ext cx="7699248" cy="932688"/>
          </a:xfrm>
        </p:spPr>
        <p:txBody>
          <a:bodyPr vert="horz" lIns="91440" tIns="45720" rIns="91440" bIns="45720" rtlCol="0" anchor="ctr">
            <a:normAutofit/>
          </a:bodyPr>
          <a:lstStyle>
            <a:lvl1pPr algn="l" defTabSz="914354" rtl="0" eaLnBrk="1" latinLnBrk="0" hangingPunct="1">
              <a:spcBef>
                <a:spcPct val="0"/>
              </a:spcBef>
              <a:buNone/>
              <a:defRPr lang="en-US" sz="3200" b="1" kern="1200" smtClean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0952" y="1645920"/>
            <a:ext cx="2816352" cy="4480560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buNone/>
              <a:defRPr lang="en-US" sz="1401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77" indent="0">
              <a:buNone/>
              <a:defRPr sz="1200"/>
            </a:lvl2pPr>
            <a:lvl3pPr marL="914354" indent="0">
              <a:buNone/>
              <a:defRPr sz="1001"/>
            </a:lvl3pPr>
            <a:lvl4pPr marL="1371531" indent="0">
              <a:buNone/>
              <a:defRPr sz="900"/>
            </a:lvl4pPr>
            <a:lvl5pPr marL="1828709" indent="0">
              <a:buNone/>
              <a:defRPr sz="900"/>
            </a:lvl5pPr>
            <a:lvl6pPr marL="2285886" indent="0">
              <a:buNone/>
              <a:defRPr sz="900"/>
            </a:lvl6pPr>
            <a:lvl7pPr marL="2743063" indent="0">
              <a:buNone/>
              <a:defRPr sz="900"/>
            </a:lvl7pPr>
            <a:lvl8pPr marL="3200240" indent="0">
              <a:buNone/>
              <a:defRPr sz="900"/>
            </a:lvl8pPr>
            <a:lvl9pPr marL="3657417" indent="0">
              <a:buNone/>
              <a:defRPr sz="900"/>
            </a:lvl9pPr>
          </a:lstStyle>
          <a:p>
            <a:pPr marL="0" lvl="0" indent="0" algn="l" defTabSz="914354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3" pitchFamily="18" charset="2"/>
              <a:buNone/>
            </a:pPr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4EEC4-BD2A-4F05-963C-7DA3C6BF8AE2}" type="datetimeFigureOut">
              <a:rPr lang="en-US" altLang="ko-KR" smtClean="0"/>
              <a:pPr/>
              <a:t>7/23/2017</a:t>
            </a:fld>
            <a:endParaRPr lang="en-US" altLang="ko-K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ko-K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9A23A-6B54-4C32-BB1F-7B57D3EE3A38}" type="slidenum">
              <a:rPr lang="en-US" altLang="ko-KR" smtClean="0"/>
              <a:pPr/>
              <a:t>‹#›</a:t>
            </a:fld>
            <a:endParaRPr lang="en-US" altLang="ko-K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457200" y="1645920"/>
            <a:ext cx="4800600" cy="4480560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65806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그림 및 설명" type="picTx" preserve="1">
  <p:cSld name="그림 및 설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01368" y="658368"/>
            <a:ext cx="5486400" cy="822960"/>
          </a:xfrm>
        </p:spPr>
        <p:txBody>
          <a:bodyPr vert="horz" lIns="91440" tIns="45720" rIns="91440" bIns="45720" anchor="b">
            <a:normAutofit/>
          </a:bodyPr>
          <a:lstStyle>
            <a:lvl1pPr algn="ctr" defTabSz="914354" rtl="0" eaLnBrk="1" latinLnBrk="0" hangingPunct="1">
              <a:spcBef>
                <a:spcPct val="0"/>
              </a:spcBef>
              <a:buNone/>
              <a:defRPr lang="en-US" sz="2800" b="1" kern="1200" smtClean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defRPr/>
            </a:pPr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 bwMode="gray">
          <a:xfrm>
            <a:off x="1792224" y="1618488"/>
            <a:ext cx="5486400" cy="3639312"/>
          </a:xfrm>
          <a:solidFill>
            <a:srgbClr val="F8F8F8"/>
          </a:solidFill>
          <a:ln w="76200" cmpd="sng">
            <a:solidFill>
              <a:srgbClr val="FFFFFF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>
            <a:normAutofit/>
          </a:bodyPr>
          <a:lstStyle>
            <a:lvl1pPr marL="0" indent="0" algn="l" defTabSz="914354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3"/>
              <a:buNone/>
              <a:defRPr lang="en-US" sz="3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77" indent="0">
              <a:buNone/>
              <a:defRPr sz="2800"/>
            </a:lvl2pPr>
            <a:lvl3pPr marL="914354" indent="0">
              <a:buNone/>
              <a:defRPr sz="2400"/>
            </a:lvl3pPr>
            <a:lvl4pPr marL="1371531" indent="0">
              <a:buNone/>
              <a:defRPr sz="2000"/>
            </a:lvl4pPr>
            <a:lvl5pPr marL="1828709" indent="0">
              <a:buNone/>
              <a:defRPr sz="2000"/>
            </a:lvl5pPr>
            <a:lvl6pPr marL="2285886" indent="0">
              <a:buNone/>
              <a:defRPr sz="2000"/>
            </a:lvl6pPr>
            <a:lvl7pPr marL="2743063" indent="0">
              <a:buNone/>
              <a:defRPr sz="2000"/>
            </a:lvl7pPr>
            <a:lvl8pPr marL="3200240" indent="0">
              <a:buNone/>
              <a:defRPr sz="2000"/>
            </a:lvl8pPr>
            <a:lvl9pPr marL="3657417" indent="0">
              <a:buNone/>
              <a:defRPr sz="2000"/>
            </a:lvl9pPr>
          </a:lstStyle>
          <a:p>
            <a:pPr lvl="0">
              <a:defRPr/>
            </a:pPr>
            <a:r>
              <a:rPr lang="ko-KR" altLang="en-US"/>
              <a:t>그림을 추가하려면 아이콘을 클릭하십시오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24" y="5413248"/>
            <a:ext cx="5486400" cy="987552"/>
          </a:xfrm>
        </p:spPr>
        <p:txBody>
          <a:bodyPr/>
          <a:lstStyle>
            <a:lvl1pPr marL="0" indent="0">
              <a:buNone/>
              <a:defRPr sz="1401"/>
            </a:lvl1pPr>
            <a:lvl2pPr marL="457177" indent="0">
              <a:buNone/>
              <a:defRPr sz="1200"/>
            </a:lvl2pPr>
            <a:lvl3pPr marL="914354" indent="0">
              <a:buNone/>
              <a:defRPr sz="1001"/>
            </a:lvl3pPr>
            <a:lvl4pPr marL="1371531" indent="0">
              <a:buNone/>
              <a:defRPr sz="900"/>
            </a:lvl4pPr>
            <a:lvl5pPr marL="1828709" indent="0">
              <a:buNone/>
              <a:defRPr sz="900"/>
            </a:lvl5pPr>
            <a:lvl6pPr marL="2285886" indent="0">
              <a:buNone/>
              <a:defRPr sz="900"/>
            </a:lvl6pPr>
            <a:lvl7pPr marL="2743063" indent="0">
              <a:buNone/>
              <a:defRPr sz="900"/>
            </a:lvl7pPr>
            <a:lvl8pPr marL="3200240" indent="0">
              <a:buNone/>
              <a:defRPr sz="900"/>
            </a:lvl8pPr>
            <a:lvl9pPr marL="3657417" indent="0">
              <a:buNone/>
              <a:defRPr sz="900"/>
            </a:lvl9pPr>
          </a:lstStyle>
          <a:p>
            <a:pPr lvl="0">
              <a:defRPr/>
            </a:pPr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7/23/2017</a:t>
            </a:fld>
            <a:endParaRPr lang="en-US" altLang="ko-K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gray">
          <a:xfrm>
            <a:off x="0" y="402336"/>
            <a:ext cx="8686800" cy="1097280"/>
          </a:xfrm>
          <a:prstGeom prst="rect">
            <a:avLst/>
          </a:prstGeom>
          <a:solidFill>
            <a:schemeClr val="tx2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8" name="Rectangle 7"/>
          <p:cNvSpPr/>
          <p:nvPr/>
        </p:nvSpPr>
        <p:spPr bwMode="gray">
          <a:xfrm>
            <a:off x="8165592" y="996696"/>
            <a:ext cx="978408" cy="896112"/>
          </a:xfrm>
          <a:prstGeom prst="rect">
            <a:avLst/>
          </a:prstGeom>
          <a:solidFill>
            <a:schemeClr val="accent5">
              <a:lumMod val="60000"/>
              <a:lumOff val="4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9" name="Rectangle 8"/>
          <p:cNvSpPr/>
          <p:nvPr/>
        </p:nvSpPr>
        <p:spPr bwMode="gray">
          <a:xfrm>
            <a:off x="1783080" y="0"/>
            <a:ext cx="1947672" cy="539496"/>
          </a:xfrm>
          <a:prstGeom prst="rect">
            <a:avLst/>
          </a:prstGeom>
          <a:solidFill>
            <a:schemeClr val="accent6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10" name="Rectangle 9"/>
          <p:cNvSpPr/>
          <p:nvPr/>
        </p:nvSpPr>
        <p:spPr bwMode="gray">
          <a:xfrm>
            <a:off x="0" y="0"/>
            <a:ext cx="2432304" cy="539496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9496"/>
            <a:ext cx="8229600" cy="9601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dirty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2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dirty="0"/>
              <a:t>마스터 텍스트 스타일 편집</a:t>
            </a:r>
          </a:p>
          <a:p>
            <a:pPr lvl="1"/>
            <a:r>
              <a:rPr lang="ko-KR" altLang="en-US" dirty="0"/>
              <a:t>둘째 수준</a:t>
            </a:r>
          </a:p>
          <a:p>
            <a:pPr lvl="2"/>
            <a:r>
              <a:rPr lang="ko-KR" altLang="en-US" dirty="0"/>
              <a:t>셋째 수준</a:t>
            </a:r>
          </a:p>
          <a:p>
            <a:pPr lvl="3"/>
            <a:r>
              <a:rPr lang="ko-KR" altLang="en-US" dirty="0"/>
              <a:t>넷째 수준</a:t>
            </a:r>
          </a:p>
          <a:p>
            <a:pPr lvl="4"/>
            <a:r>
              <a:rPr lang="ko-KR" altLang="en-US" dirty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537960"/>
            <a:ext cx="2133600" cy="2468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64EEC4-BD2A-4F05-963C-7DA3C6BF8AE2}" type="datetimeFigureOut">
              <a:rPr lang="en-US" altLang="ko-KR" smtClean="0"/>
              <a:pPr/>
              <a:t>7/23/2017</a:t>
            </a:fld>
            <a:endParaRPr lang="en-US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70448" y="6537960"/>
            <a:ext cx="2895600" cy="2468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altLang="ko-K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502152" y="6537960"/>
            <a:ext cx="2133600" cy="2468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B9A23A-6B54-4C32-BB1F-7B57D3EE3A38}" type="slidenum">
              <a:rPr lang="en-US" altLang="ko-KR" smtClean="0"/>
              <a:pPr/>
              <a:t>‹#›</a:t>
            </a:fld>
            <a:endParaRPr lang="en-US" altLang="ko-KR"/>
          </a:p>
        </p:txBody>
      </p:sp>
      <p:grpSp>
        <p:nvGrpSpPr>
          <p:cNvPr id="11" name="Group 28"/>
          <p:cNvGrpSpPr>
            <a:grpSpLocks/>
          </p:cNvGrpSpPr>
          <p:nvPr userDrawn="1"/>
        </p:nvGrpSpPr>
        <p:grpSpPr bwMode="auto">
          <a:xfrm rot="5400000" flipH="1">
            <a:off x="108747" y="112714"/>
            <a:ext cx="492125" cy="485775"/>
            <a:chOff x="2892" y="2460"/>
            <a:chExt cx="408" cy="404"/>
          </a:xfrm>
        </p:grpSpPr>
        <p:grpSp>
          <p:nvGrpSpPr>
            <p:cNvPr id="12" name="Group 29"/>
            <p:cNvGrpSpPr>
              <a:grpSpLocks/>
            </p:cNvGrpSpPr>
            <p:nvPr/>
          </p:nvGrpSpPr>
          <p:grpSpPr bwMode="auto">
            <a:xfrm>
              <a:off x="2892" y="2460"/>
              <a:ext cx="408" cy="404"/>
              <a:chOff x="2508" y="1231"/>
              <a:chExt cx="1248" cy="1240"/>
            </a:xfrm>
          </p:grpSpPr>
          <p:sp>
            <p:nvSpPr>
              <p:cNvPr id="19" name="Oval 30"/>
              <p:cNvSpPr>
                <a:spLocks noChangeArrowheads="1"/>
              </p:cNvSpPr>
              <p:nvPr/>
            </p:nvSpPr>
            <p:spPr bwMode="gray">
              <a:xfrm>
                <a:off x="2508" y="1231"/>
                <a:ext cx="1248" cy="1240"/>
              </a:xfrm>
              <a:prstGeom prst="ellipse">
                <a:avLst/>
              </a:prstGeom>
              <a:solidFill>
                <a:srgbClr val="80808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  <p:sp>
            <p:nvSpPr>
              <p:cNvPr id="20" name="Oval 31"/>
              <p:cNvSpPr>
                <a:spLocks noChangeArrowheads="1"/>
              </p:cNvSpPr>
              <p:nvPr/>
            </p:nvSpPr>
            <p:spPr bwMode="gray">
              <a:xfrm>
                <a:off x="2541" y="1256"/>
                <a:ext cx="1190" cy="1190"/>
              </a:xfrm>
              <a:prstGeom prst="ellipse">
                <a:avLst/>
              </a:prstGeom>
              <a:gradFill rotWithShape="1">
                <a:gsLst>
                  <a:gs pos="0">
                    <a:srgbClr val="FFFFFF"/>
                  </a:gs>
                  <a:gs pos="100000">
                    <a:srgbClr val="FFFFFF">
                      <a:gamma/>
                      <a:shade val="26275"/>
                      <a:invGamma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  <p:sp>
            <p:nvSpPr>
              <p:cNvPr id="21" name="Oval 32"/>
              <p:cNvSpPr>
                <a:spLocks noChangeArrowheads="1"/>
              </p:cNvSpPr>
              <p:nvPr/>
            </p:nvSpPr>
            <p:spPr bwMode="gray">
              <a:xfrm>
                <a:off x="2590" y="1305"/>
                <a:ext cx="1092" cy="1092"/>
              </a:xfrm>
              <a:prstGeom prst="ellipse">
                <a:avLst/>
              </a:prstGeom>
              <a:solidFill>
                <a:srgbClr val="808080">
                  <a:alpha val="25000"/>
                </a:srgb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  <p:sp>
            <p:nvSpPr>
              <p:cNvPr id="22" name="Oval 33"/>
              <p:cNvSpPr>
                <a:spLocks noChangeArrowheads="1"/>
              </p:cNvSpPr>
              <p:nvPr/>
            </p:nvSpPr>
            <p:spPr bwMode="gray">
              <a:xfrm>
                <a:off x="2623" y="1330"/>
                <a:ext cx="1026" cy="1026"/>
              </a:xfrm>
              <a:prstGeom prst="ellipse">
                <a:avLst/>
              </a:prstGeom>
              <a:solidFill>
                <a:srgbClr val="808080">
                  <a:alpha val="30000"/>
                </a:srgb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  <p:sp>
            <p:nvSpPr>
              <p:cNvPr id="23" name="Oval 34"/>
              <p:cNvSpPr>
                <a:spLocks noChangeArrowheads="1"/>
              </p:cNvSpPr>
              <p:nvPr/>
            </p:nvSpPr>
            <p:spPr bwMode="gray">
              <a:xfrm>
                <a:off x="2637" y="1346"/>
                <a:ext cx="993" cy="994"/>
              </a:xfrm>
              <a:prstGeom prst="ellipse">
                <a:avLst/>
              </a:prstGeom>
              <a:gradFill rotWithShape="1">
                <a:gsLst>
                  <a:gs pos="0">
                    <a:srgbClr val="FFFFFF">
                      <a:gamma/>
                      <a:shade val="36078"/>
                      <a:invGamma/>
                    </a:srgbClr>
                  </a:gs>
                  <a:gs pos="100000">
                    <a:srgbClr val="FFFFFF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</p:grpSp>
        <p:grpSp>
          <p:nvGrpSpPr>
            <p:cNvPr id="13" name="Group 35"/>
            <p:cNvGrpSpPr>
              <a:grpSpLocks/>
            </p:cNvGrpSpPr>
            <p:nvPr/>
          </p:nvGrpSpPr>
          <p:grpSpPr bwMode="auto">
            <a:xfrm>
              <a:off x="2944" y="2506"/>
              <a:ext cx="307" cy="307"/>
              <a:chOff x="2818" y="1570"/>
              <a:chExt cx="264" cy="264"/>
            </a:xfrm>
          </p:grpSpPr>
          <p:sp>
            <p:nvSpPr>
              <p:cNvPr id="15" name="Oval 36"/>
              <p:cNvSpPr>
                <a:spLocks noChangeArrowheads="1"/>
              </p:cNvSpPr>
              <p:nvPr/>
            </p:nvSpPr>
            <p:spPr bwMode="gray">
              <a:xfrm>
                <a:off x="2818" y="1570"/>
                <a:ext cx="264" cy="264"/>
              </a:xfrm>
              <a:prstGeom prst="ellipse">
                <a:avLst/>
              </a:prstGeom>
              <a:gradFill rotWithShape="1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1607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  <p:sp>
            <p:nvSpPr>
              <p:cNvPr id="16" name="Oval 37"/>
              <p:cNvSpPr>
                <a:spLocks noChangeArrowheads="1"/>
              </p:cNvSpPr>
              <p:nvPr/>
            </p:nvSpPr>
            <p:spPr bwMode="gray">
              <a:xfrm>
                <a:off x="2827" y="1579"/>
                <a:ext cx="246" cy="246"/>
              </a:xfrm>
              <a:prstGeom prst="ellipse">
                <a:avLst/>
              </a:prstGeom>
              <a:gradFill rotWithShape="1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46275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  <p:sp>
            <p:nvSpPr>
              <p:cNvPr id="17" name="Oval 38"/>
              <p:cNvSpPr>
                <a:spLocks noChangeArrowheads="1"/>
              </p:cNvSpPr>
              <p:nvPr/>
            </p:nvSpPr>
            <p:spPr bwMode="gray">
              <a:xfrm>
                <a:off x="2831" y="1581"/>
                <a:ext cx="238" cy="238"/>
              </a:xfrm>
              <a:prstGeom prst="ellipse">
                <a:avLst/>
              </a:prstGeom>
              <a:gradFill rotWithShape="1">
                <a:gsLst>
                  <a:gs pos="0">
                    <a:schemeClr val="accent2">
                      <a:gamma/>
                      <a:tint val="0"/>
                      <a:invGamma/>
                      <a:alpha val="45000"/>
                    </a:schemeClr>
                  </a:gs>
                  <a:gs pos="50000">
                    <a:schemeClr val="accent2"/>
                  </a:gs>
                  <a:gs pos="100000">
                    <a:schemeClr val="accent2">
                      <a:gamma/>
                      <a:tint val="0"/>
                      <a:invGamma/>
                      <a:alpha val="45000"/>
                    </a:schemeClr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  <p:sp>
            <p:nvSpPr>
              <p:cNvPr id="18" name="Oval 39"/>
              <p:cNvSpPr>
                <a:spLocks noChangeArrowheads="1"/>
              </p:cNvSpPr>
              <p:nvPr/>
            </p:nvSpPr>
            <p:spPr bwMode="gray">
              <a:xfrm>
                <a:off x="2845" y="1593"/>
                <a:ext cx="214" cy="214"/>
              </a:xfrm>
              <a:prstGeom prst="ellipse">
                <a:avLst/>
              </a:prstGeom>
              <a:gradFill rotWithShape="1">
                <a:gsLst>
                  <a:gs pos="0">
                    <a:schemeClr val="accent2">
                      <a:gamma/>
                      <a:shade val="65882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</p:grpSp>
        <p:sp>
          <p:nvSpPr>
            <p:cNvPr id="14" name="AutoShape 40"/>
            <p:cNvSpPr>
              <a:spLocks noChangeArrowheads="1"/>
            </p:cNvSpPr>
            <p:nvPr/>
          </p:nvSpPr>
          <p:spPr bwMode="gray">
            <a:xfrm>
              <a:off x="3016" y="2564"/>
              <a:ext cx="162" cy="176"/>
            </a:xfrm>
            <a:prstGeom prst="triangle">
              <a:avLst>
                <a:gd name="adj" fmla="val 50000"/>
              </a:avLst>
            </a:prstGeom>
            <a:solidFill>
              <a:srgbClr val="FFFFFF">
                <a:alpha val="50000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ko-KR" altLang="en-US" sz="1801"/>
            </a:p>
          </p:txBody>
        </p:sp>
      </p:grpSp>
    </p:spTree>
    <p:extLst>
      <p:ext uri="{BB962C8B-B14F-4D97-AF65-F5344CB8AC3E}">
        <p14:creationId xmlns:p14="http://schemas.microsoft.com/office/powerpoint/2010/main" val="40408126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</p:sldLayoutIdLst>
  <p:txStyles>
    <p:titleStyle>
      <a:lvl1pPr algn="ctr" defTabSz="914354" rtl="0" eaLnBrk="1" latinLnBrk="1" hangingPunct="1">
        <a:spcBef>
          <a:spcPct val="0"/>
        </a:spcBef>
        <a:buNone/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latinLnBrk="1" hangingPunct="1">
        <a:defRPr>
          <a:solidFill>
            <a:schemeClr val="tx2"/>
          </a:solidFill>
        </a:defRPr>
      </a:lvl2pPr>
      <a:lvl3pPr eaLnBrk="1" latinLnBrk="1" hangingPunct="1">
        <a:defRPr>
          <a:solidFill>
            <a:schemeClr val="tx2"/>
          </a:solidFill>
        </a:defRPr>
      </a:lvl3pPr>
      <a:lvl4pPr eaLnBrk="1" latinLnBrk="1" hangingPunct="1">
        <a:defRPr>
          <a:solidFill>
            <a:schemeClr val="tx2"/>
          </a:solidFill>
        </a:defRPr>
      </a:lvl4pPr>
      <a:lvl5pPr eaLnBrk="1" latinLnBrk="1" hangingPunct="1">
        <a:defRPr>
          <a:solidFill>
            <a:schemeClr val="tx2"/>
          </a:solidFill>
        </a:defRPr>
      </a:lvl5pPr>
      <a:lvl6pPr eaLnBrk="1" latinLnBrk="1" hangingPunct="1">
        <a:defRPr>
          <a:solidFill>
            <a:schemeClr val="tx2"/>
          </a:solidFill>
        </a:defRPr>
      </a:lvl6pPr>
      <a:lvl7pPr eaLnBrk="1" latinLnBrk="1" hangingPunct="1">
        <a:defRPr>
          <a:solidFill>
            <a:schemeClr val="tx2"/>
          </a:solidFill>
        </a:defRPr>
      </a:lvl7pPr>
      <a:lvl8pPr eaLnBrk="1" latinLnBrk="1" hangingPunct="1">
        <a:defRPr>
          <a:solidFill>
            <a:schemeClr val="tx2"/>
          </a:solidFill>
        </a:defRPr>
      </a:lvl8pPr>
      <a:lvl9pPr eaLnBrk="1" latinLnBrk="1" hangingPunct="1">
        <a:defRPr>
          <a:solidFill>
            <a:schemeClr val="tx2"/>
          </a:solidFill>
        </a:defRPr>
      </a:lvl9pPr>
    </p:titleStyle>
    <p:bodyStyle>
      <a:lvl1pPr marL="342882" indent="-342882" algn="l" defTabSz="914354" rtl="0" eaLnBrk="1" latinLnBrk="1" hangingPunct="1">
        <a:spcBef>
          <a:spcPct val="20000"/>
        </a:spcBef>
        <a:buClr>
          <a:schemeClr val="accent1"/>
        </a:buClr>
        <a:buSzPct val="90000"/>
        <a:buFont typeface="Wingdings 3" pitchFamily="18" charset="2"/>
        <a:buChar char=""/>
        <a:defRPr sz="3200" kern="1200">
          <a:solidFill>
            <a:schemeClr val="tx1"/>
          </a:solidFill>
          <a:latin typeface="+mj-ea"/>
          <a:ea typeface="+mj-ea"/>
          <a:cs typeface="+mn-cs"/>
        </a:defRPr>
      </a:lvl1pPr>
      <a:lvl2pPr marL="742913" indent="-285737" algn="l" defTabSz="914354" rtl="0" eaLnBrk="1" latinLnBrk="1" hangingPunct="1">
        <a:spcBef>
          <a:spcPct val="20000"/>
        </a:spcBef>
        <a:buClr>
          <a:schemeClr val="accent2"/>
        </a:buClr>
        <a:buSzPct val="90000"/>
        <a:buFont typeface="Wingdings 3" pitchFamily="18" charset="2"/>
        <a:buChar char=""/>
        <a:defRPr sz="2800" kern="1200">
          <a:solidFill>
            <a:schemeClr val="tx1"/>
          </a:solidFill>
          <a:latin typeface="+mj-ea"/>
          <a:ea typeface="+mj-ea"/>
          <a:cs typeface="+mn-cs"/>
        </a:defRPr>
      </a:lvl2pPr>
      <a:lvl3pPr marL="1142943" indent="-228589" algn="l" defTabSz="914354" rtl="0" eaLnBrk="1" latinLnBrk="1" hangingPunct="1">
        <a:spcBef>
          <a:spcPct val="20000"/>
        </a:spcBef>
        <a:buClr>
          <a:schemeClr val="accent3"/>
        </a:buClr>
        <a:buSzPct val="90000"/>
        <a:buFont typeface="Wingdings 3" pitchFamily="18" charset="2"/>
        <a:buChar char=""/>
        <a:defRPr sz="2400" kern="1200">
          <a:solidFill>
            <a:schemeClr val="tx1"/>
          </a:solidFill>
          <a:latin typeface="+mj-ea"/>
          <a:ea typeface="+mj-ea"/>
          <a:cs typeface="+mn-cs"/>
        </a:defRPr>
      </a:lvl3pPr>
      <a:lvl4pPr marL="1600121" indent="-228589" algn="l" defTabSz="914354" rtl="0" eaLnBrk="1" latinLnBrk="1" hangingPunct="1">
        <a:spcBef>
          <a:spcPct val="20000"/>
        </a:spcBef>
        <a:buClr>
          <a:schemeClr val="accent4"/>
        </a:buClr>
        <a:buSzPct val="90000"/>
        <a:buFont typeface="Wingdings 3" pitchFamily="18" charset="2"/>
        <a:buChar char=""/>
        <a:defRPr sz="2000" kern="1200">
          <a:solidFill>
            <a:schemeClr val="tx1"/>
          </a:solidFill>
          <a:latin typeface="+mj-ea"/>
          <a:ea typeface="+mj-ea"/>
          <a:cs typeface="+mn-cs"/>
        </a:defRPr>
      </a:lvl4pPr>
      <a:lvl5pPr marL="2057298" indent="-228589" algn="l" defTabSz="914354" rtl="0" eaLnBrk="1" latinLnBrk="1" hangingPunct="1">
        <a:spcBef>
          <a:spcPct val="20000"/>
        </a:spcBef>
        <a:buClr>
          <a:schemeClr val="accent5"/>
        </a:buClr>
        <a:buSzPct val="90000"/>
        <a:buFont typeface="Wingdings 3" pitchFamily="18" charset="2"/>
        <a:buChar char=""/>
        <a:defRPr sz="2000" kern="1200">
          <a:solidFill>
            <a:schemeClr val="tx1"/>
          </a:solidFill>
          <a:latin typeface="+mj-ea"/>
          <a:ea typeface="+mj-ea"/>
          <a:cs typeface="+mn-cs"/>
        </a:defRPr>
      </a:lvl5pPr>
      <a:lvl6pPr marL="2514476" indent="-228589" algn="l" defTabSz="914354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52" indent="-228589" algn="l" defTabSz="914354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29" indent="-228589" algn="l" defTabSz="914354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07" indent="-228589" algn="l" defTabSz="914354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1pPr>
      <a:lvl2pPr marL="457177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2pPr>
      <a:lvl3pPr marL="914354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3pPr>
      <a:lvl4pPr marL="1371531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4pPr>
      <a:lvl5pPr marL="1828709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5pPr>
      <a:lvl6pPr marL="2285886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6pPr>
      <a:lvl7pPr marL="2743063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7pPr>
      <a:lvl8pPr marL="3200240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8pPr>
      <a:lvl9pPr marL="3657417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extBox 31"/>
          <p:cNvSpPr txBox="1"/>
          <p:nvPr/>
        </p:nvSpPr>
        <p:spPr>
          <a:xfrm>
            <a:off x="8390104" y="6444044"/>
            <a:ext cx="755577" cy="3694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801" dirty="0"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1</a:t>
            </a:r>
            <a:endParaRPr lang="ko-KR" altLang="en-US" sz="1801" dirty="0"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  <p:cxnSp>
        <p:nvCxnSpPr>
          <p:cNvPr id="20" name="Straight Connector 43">
            <a:extLst>
              <a:ext uri="{FF2B5EF4-FFF2-40B4-BE49-F238E27FC236}">
                <a16:creationId xmlns:a16="http://schemas.microsoft.com/office/drawing/2014/main" id="{7F8D6741-0004-4987-895D-3E6F18B45CF7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477889" y="2415080"/>
            <a:ext cx="8219255" cy="3541"/>
          </a:xfrm>
          <a:prstGeom prst="line">
            <a:avLst/>
          </a:prstGeom>
          <a:noFill/>
          <a:ln w="9525" algn="ctr">
            <a:solidFill>
              <a:schemeClr val="accent1"/>
            </a:solidFill>
            <a:round/>
            <a:headEnd type="diamond" w="med" len="med"/>
            <a:tailEnd type="diamond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1" name="Text Box 45">
            <a:extLst>
              <a:ext uri="{FF2B5EF4-FFF2-40B4-BE49-F238E27FC236}">
                <a16:creationId xmlns:a16="http://schemas.microsoft.com/office/drawing/2014/main" id="{D9F958BE-1D9B-46DA-8747-B446FE8E14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46487" y="1561891"/>
            <a:ext cx="7450657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50000"/>
              </a:schemeClr>
            </a:prstShdw>
          </a:effec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ko-KR" altLang="en-US" sz="4400" b="1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금요 기도회 안내</a:t>
            </a:r>
            <a:endParaRPr lang="en-US" altLang="ko-KR" sz="4400" b="1" dirty="0">
              <a:solidFill>
                <a:srgbClr val="002060"/>
              </a:solidFill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  <p:sp>
        <p:nvSpPr>
          <p:cNvPr id="22" name="AutoShape 4">
            <a:extLst>
              <a:ext uri="{FF2B5EF4-FFF2-40B4-BE49-F238E27FC236}">
                <a16:creationId xmlns:a16="http://schemas.microsoft.com/office/drawing/2014/main" id="{F10F8CFB-523B-487D-A9B7-DDB23D4D1C81}"/>
              </a:ext>
            </a:extLst>
          </p:cNvPr>
          <p:cNvSpPr>
            <a:spLocks noChangeArrowheads="1"/>
          </p:cNvSpPr>
          <p:nvPr/>
        </p:nvSpPr>
        <p:spPr bwMode="gray">
          <a:xfrm>
            <a:off x="477889" y="1626484"/>
            <a:ext cx="673100" cy="620713"/>
          </a:xfrm>
          <a:prstGeom prst="roundRect">
            <a:avLst>
              <a:gd name="adj" fmla="val 16667"/>
            </a:avLst>
          </a:pr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B05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ko-KR" altLang="en-US" sz="1801"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  <p:pic>
        <p:nvPicPr>
          <p:cNvPr id="23" name="Picture 19" descr="Picture1">
            <a:extLst>
              <a:ext uri="{FF2B5EF4-FFF2-40B4-BE49-F238E27FC236}">
                <a16:creationId xmlns:a16="http://schemas.microsoft.com/office/drawing/2014/main" id="{ECE6F2F1-7A50-42CC-9779-5E63833857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414" y="1640771"/>
            <a:ext cx="668340" cy="382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" name="Text Box 32">
            <a:extLst>
              <a:ext uri="{FF2B5EF4-FFF2-40B4-BE49-F238E27FC236}">
                <a16:creationId xmlns:a16="http://schemas.microsoft.com/office/drawing/2014/main" id="{B8883CCC-60BB-4623-90B1-B99E0B2799E2}"/>
              </a:ext>
            </a:extLst>
          </p:cNvPr>
          <p:cNvSpPr txBox="1">
            <a:spLocks noChangeArrowheads="1"/>
          </p:cNvSpPr>
          <p:nvPr/>
        </p:nvSpPr>
        <p:spPr bwMode="gray">
          <a:xfrm>
            <a:off x="444430" y="1616161"/>
            <a:ext cx="754308" cy="646331"/>
          </a:xfrm>
          <a:prstGeom prst="rect">
            <a:avLst/>
          </a:prstGeom>
          <a:noFill/>
          <a:ln>
            <a:noFill/>
          </a:ln>
          <a:effectLst>
            <a:outerShdw dist="28398" dir="3806097" algn="ctr" rotWithShape="0">
              <a:srgbClr val="333333">
                <a:alpha val="5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ko-KR" sz="3600" dirty="0">
                <a:solidFill>
                  <a:srgbClr val="FFFFFF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01</a:t>
            </a:r>
          </a:p>
        </p:txBody>
      </p:sp>
      <p:sp>
        <p:nvSpPr>
          <p:cNvPr id="25" name="Rectangle 51">
            <a:extLst>
              <a:ext uri="{FF2B5EF4-FFF2-40B4-BE49-F238E27FC236}">
                <a16:creationId xmlns:a16="http://schemas.microsoft.com/office/drawing/2014/main" id="{946E6EB0-DAC7-43FF-B964-E6CA93E7FD20}"/>
              </a:ext>
            </a:extLst>
          </p:cNvPr>
          <p:cNvSpPr/>
          <p:nvPr/>
        </p:nvSpPr>
        <p:spPr>
          <a:xfrm>
            <a:off x="1136121" y="2574816"/>
            <a:ext cx="7965729" cy="1236429"/>
          </a:xfrm>
          <a:prstGeom prst="rect">
            <a:avLst/>
          </a:prstGeom>
          <a:effectLst/>
        </p:spPr>
        <p:txBody>
          <a:bodyPr wrap="square">
            <a:spAutoFit/>
          </a:bodyPr>
          <a:lstStyle/>
          <a:p>
            <a:pPr marL="342874" indent="-342874">
              <a:lnSpc>
                <a:spcPct val="120000"/>
              </a:lnSpc>
              <a:buFont typeface="Wingdings" charset="2"/>
              <a:buChar char="§"/>
            </a:pPr>
            <a:r>
              <a:rPr lang="ko-KR" altLang="en-US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이번주 금요 기도회는 </a:t>
            </a:r>
            <a:endParaRPr lang="en-US" altLang="ko-KR" sz="3200" dirty="0">
              <a:solidFill>
                <a:srgbClr val="002060"/>
              </a:solidFill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  <a:p>
            <a:pPr>
              <a:lnSpc>
                <a:spcPct val="120000"/>
              </a:lnSpc>
            </a:pPr>
            <a:r>
              <a:rPr lang="en-US" altLang="ko-KR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   </a:t>
            </a:r>
            <a:r>
              <a:rPr lang="ko-KR" altLang="en-US" sz="3200" dirty="0" err="1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수양회</a:t>
            </a:r>
            <a:r>
              <a:rPr lang="ko-KR" altLang="en-US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 관계로 없습니다</a:t>
            </a:r>
            <a:r>
              <a:rPr lang="en-US" altLang="ko-KR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. </a:t>
            </a:r>
            <a:r>
              <a:rPr lang="ko-KR" altLang="en-US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 </a:t>
            </a:r>
            <a:endParaRPr lang="en-US" altLang="ko-KR" sz="3200" dirty="0">
              <a:solidFill>
                <a:srgbClr val="002060"/>
              </a:solidFill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  <p:sp>
        <p:nvSpPr>
          <p:cNvPr id="29" name="제목 3">
            <a:extLst>
              <a:ext uri="{FF2B5EF4-FFF2-40B4-BE49-F238E27FC236}">
                <a16:creationId xmlns:a16="http://schemas.microsoft.com/office/drawing/2014/main" id="{8D6BF72F-0566-4E9F-8612-2A3BEF9120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7544" y="452656"/>
            <a:ext cx="8229600" cy="960120"/>
          </a:xfrm>
        </p:spPr>
        <p:txBody>
          <a:bodyPr/>
          <a:lstStyle/>
          <a:p>
            <a:r>
              <a:rPr lang="ko-KR" altLang="en-US" dirty="0">
                <a:solidFill>
                  <a:srgbClr val="002060"/>
                </a:solidFill>
              </a:rPr>
              <a:t>광   고</a:t>
            </a:r>
          </a:p>
        </p:txBody>
      </p:sp>
    </p:spTree>
    <p:extLst>
      <p:ext uri="{BB962C8B-B14F-4D97-AF65-F5344CB8AC3E}">
        <p14:creationId xmlns:p14="http://schemas.microsoft.com/office/powerpoint/2010/main" val="3128082590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extBox 31"/>
          <p:cNvSpPr txBox="1"/>
          <p:nvPr/>
        </p:nvSpPr>
        <p:spPr>
          <a:xfrm>
            <a:off x="8390104" y="6444044"/>
            <a:ext cx="755577" cy="3694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801" dirty="0"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2</a:t>
            </a:r>
            <a:endParaRPr lang="ko-KR" altLang="en-US" sz="1801" dirty="0"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  <p:cxnSp>
        <p:nvCxnSpPr>
          <p:cNvPr id="20" name="Straight Connector 43">
            <a:extLst>
              <a:ext uri="{FF2B5EF4-FFF2-40B4-BE49-F238E27FC236}">
                <a16:creationId xmlns:a16="http://schemas.microsoft.com/office/drawing/2014/main" id="{7F8D6741-0004-4987-895D-3E6F18B45CF7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477889" y="1473877"/>
            <a:ext cx="8219255" cy="3541"/>
          </a:xfrm>
          <a:prstGeom prst="line">
            <a:avLst/>
          </a:prstGeom>
          <a:noFill/>
          <a:ln w="9525" algn="ctr">
            <a:solidFill>
              <a:schemeClr val="accent1"/>
            </a:solidFill>
            <a:round/>
            <a:headEnd type="diamond" w="med" len="med"/>
            <a:tailEnd type="diamond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1" name="Text Box 45">
            <a:extLst>
              <a:ext uri="{FF2B5EF4-FFF2-40B4-BE49-F238E27FC236}">
                <a16:creationId xmlns:a16="http://schemas.microsoft.com/office/drawing/2014/main" id="{D9F958BE-1D9B-46DA-8747-B446FE8E14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46487" y="620688"/>
            <a:ext cx="7450657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50000"/>
              </a:schemeClr>
            </a:prstShdw>
          </a:effec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ko-KR" altLang="en-US" sz="4400" b="1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하나교회 전체 </a:t>
            </a:r>
            <a:r>
              <a:rPr lang="ko-KR" altLang="en-US" sz="4400" b="1" dirty="0" err="1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여름수양회</a:t>
            </a:r>
            <a:r>
              <a:rPr lang="ko-KR" altLang="en-US" sz="4400" b="1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 안내</a:t>
            </a:r>
            <a:endParaRPr lang="en-US" altLang="ko-KR" sz="4400" b="1" dirty="0">
              <a:solidFill>
                <a:srgbClr val="002060"/>
              </a:solidFill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  <p:sp>
        <p:nvSpPr>
          <p:cNvPr id="22" name="AutoShape 4">
            <a:extLst>
              <a:ext uri="{FF2B5EF4-FFF2-40B4-BE49-F238E27FC236}">
                <a16:creationId xmlns:a16="http://schemas.microsoft.com/office/drawing/2014/main" id="{F10F8CFB-523B-487D-A9B7-DDB23D4D1C81}"/>
              </a:ext>
            </a:extLst>
          </p:cNvPr>
          <p:cNvSpPr>
            <a:spLocks noChangeArrowheads="1"/>
          </p:cNvSpPr>
          <p:nvPr/>
        </p:nvSpPr>
        <p:spPr bwMode="gray">
          <a:xfrm>
            <a:off x="477889" y="685281"/>
            <a:ext cx="673100" cy="620713"/>
          </a:xfrm>
          <a:prstGeom prst="roundRect">
            <a:avLst>
              <a:gd name="adj" fmla="val 16667"/>
            </a:avLst>
          </a:pr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B05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ko-KR" altLang="en-US" sz="1801"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  <p:pic>
        <p:nvPicPr>
          <p:cNvPr id="23" name="Picture 19" descr="Picture1">
            <a:extLst>
              <a:ext uri="{FF2B5EF4-FFF2-40B4-BE49-F238E27FC236}">
                <a16:creationId xmlns:a16="http://schemas.microsoft.com/office/drawing/2014/main" id="{ECE6F2F1-7A50-42CC-9779-5E63833857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414" y="699568"/>
            <a:ext cx="668340" cy="382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" name="Text Box 32">
            <a:extLst>
              <a:ext uri="{FF2B5EF4-FFF2-40B4-BE49-F238E27FC236}">
                <a16:creationId xmlns:a16="http://schemas.microsoft.com/office/drawing/2014/main" id="{B8883CCC-60BB-4623-90B1-B99E0B2799E2}"/>
              </a:ext>
            </a:extLst>
          </p:cNvPr>
          <p:cNvSpPr txBox="1">
            <a:spLocks noChangeArrowheads="1"/>
          </p:cNvSpPr>
          <p:nvPr/>
        </p:nvSpPr>
        <p:spPr bwMode="gray">
          <a:xfrm>
            <a:off x="444430" y="674958"/>
            <a:ext cx="754308" cy="646331"/>
          </a:xfrm>
          <a:prstGeom prst="rect">
            <a:avLst/>
          </a:prstGeom>
          <a:noFill/>
          <a:ln>
            <a:noFill/>
          </a:ln>
          <a:effectLst>
            <a:outerShdw dist="28398" dir="3806097" algn="ctr" rotWithShape="0">
              <a:srgbClr val="333333">
                <a:alpha val="5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ko-KR" sz="3600" dirty="0">
                <a:solidFill>
                  <a:srgbClr val="FFFFFF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02</a:t>
            </a:r>
          </a:p>
        </p:txBody>
      </p:sp>
      <p:sp>
        <p:nvSpPr>
          <p:cNvPr id="25" name="Rectangle 51">
            <a:extLst>
              <a:ext uri="{FF2B5EF4-FFF2-40B4-BE49-F238E27FC236}">
                <a16:creationId xmlns:a16="http://schemas.microsoft.com/office/drawing/2014/main" id="{946E6EB0-DAC7-43FF-B964-E6CA93E7FD20}"/>
              </a:ext>
            </a:extLst>
          </p:cNvPr>
          <p:cNvSpPr/>
          <p:nvPr/>
        </p:nvSpPr>
        <p:spPr>
          <a:xfrm>
            <a:off x="1136121" y="1633613"/>
            <a:ext cx="7965729" cy="2456057"/>
          </a:xfrm>
          <a:prstGeom prst="rect">
            <a:avLst/>
          </a:prstGeom>
          <a:effectLst/>
        </p:spPr>
        <p:txBody>
          <a:bodyPr wrap="square">
            <a:spAutoFit/>
          </a:bodyPr>
          <a:lstStyle/>
          <a:p>
            <a:pPr marL="342874" indent="-342874">
              <a:lnSpc>
                <a:spcPct val="120000"/>
              </a:lnSpc>
              <a:buFont typeface="Wingdings" charset="2"/>
              <a:buChar char="§"/>
            </a:pPr>
            <a:r>
              <a:rPr lang="ko-KR" altLang="en-US" sz="3200" dirty="0">
                <a:solidFill>
                  <a:srgbClr val="0070C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일시 </a:t>
            </a:r>
            <a:r>
              <a:rPr lang="en-US" altLang="ko-KR" sz="3200" dirty="0">
                <a:solidFill>
                  <a:srgbClr val="0070C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: 7.29(</a:t>
            </a:r>
            <a:r>
              <a:rPr lang="ko-KR" altLang="en-US" sz="3200" dirty="0">
                <a:solidFill>
                  <a:srgbClr val="0070C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토</a:t>
            </a:r>
            <a:r>
              <a:rPr lang="en-US" altLang="ko-KR" sz="3200" dirty="0">
                <a:solidFill>
                  <a:srgbClr val="0070C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)13</a:t>
            </a:r>
            <a:r>
              <a:rPr lang="ko-KR" altLang="en-US" sz="3200" dirty="0">
                <a:solidFill>
                  <a:srgbClr val="0070C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시 </a:t>
            </a:r>
            <a:r>
              <a:rPr lang="en-US" altLang="ko-KR" sz="3200" dirty="0">
                <a:solidFill>
                  <a:srgbClr val="0070C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~ 30(</a:t>
            </a:r>
            <a:r>
              <a:rPr lang="ko-KR" altLang="en-US" sz="3200" dirty="0">
                <a:solidFill>
                  <a:srgbClr val="0070C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일</a:t>
            </a:r>
            <a:r>
              <a:rPr lang="en-US" altLang="ko-KR" sz="3200" dirty="0">
                <a:solidFill>
                  <a:srgbClr val="0070C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) 16</a:t>
            </a:r>
            <a:r>
              <a:rPr lang="ko-KR" altLang="en-US" sz="3200" dirty="0">
                <a:solidFill>
                  <a:srgbClr val="0070C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시</a:t>
            </a:r>
            <a:r>
              <a:rPr lang="en-US" altLang="ko-KR" sz="3200" dirty="0">
                <a:solidFill>
                  <a:srgbClr val="0070C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, 4</a:t>
            </a:r>
            <a:r>
              <a:rPr lang="ko-KR" altLang="en-US" sz="3200" dirty="0">
                <a:solidFill>
                  <a:srgbClr val="0070C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회</a:t>
            </a:r>
            <a:endParaRPr lang="en-US" altLang="ko-KR" sz="3200" dirty="0">
              <a:solidFill>
                <a:srgbClr val="0070C0"/>
              </a:solidFill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  <a:p>
            <a:pPr marL="342874" indent="-342874">
              <a:lnSpc>
                <a:spcPct val="120000"/>
              </a:lnSpc>
              <a:buFont typeface="Wingdings" charset="2"/>
              <a:buChar char="§"/>
            </a:pPr>
            <a:r>
              <a:rPr lang="ko-KR" altLang="en-US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장소 </a:t>
            </a:r>
            <a:r>
              <a:rPr lang="en-US" altLang="ko-KR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: </a:t>
            </a:r>
            <a:r>
              <a:rPr lang="ko-KR" altLang="en-US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골드 </a:t>
            </a:r>
            <a:r>
              <a:rPr lang="ko-KR" altLang="en-US" sz="3200" dirty="0" err="1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훼밀리콘도</a:t>
            </a:r>
            <a:endParaRPr lang="en-US" altLang="ko-KR" sz="3200" dirty="0">
              <a:solidFill>
                <a:srgbClr val="002060"/>
              </a:solidFill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  <a:p>
            <a:pPr marL="342874" indent="-342874">
              <a:lnSpc>
                <a:spcPct val="120000"/>
              </a:lnSpc>
              <a:buFont typeface="Wingdings" charset="2"/>
              <a:buChar char="§"/>
            </a:pPr>
            <a:r>
              <a:rPr lang="ko-KR" altLang="en-US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강사 </a:t>
            </a:r>
            <a:r>
              <a:rPr lang="en-US" altLang="ko-KR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: </a:t>
            </a:r>
            <a:r>
              <a:rPr lang="ko-KR" altLang="en-US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김무열 선교사</a:t>
            </a:r>
            <a:r>
              <a:rPr lang="en-US" altLang="ko-KR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(</a:t>
            </a:r>
            <a:r>
              <a:rPr lang="ko-KR" altLang="en-US" sz="3200" dirty="0" err="1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아가파오미니스트리</a:t>
            </a:r>
            <a:r>
              <a:rPr lang="en-US" altLang="ko-KR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)</a:t>
            </a:r>
            <a:r>
              <a:rPr lang="ko-KR" altLang="en-US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외</a:t>
            </a:r>
            <a:endParaRPr lang="en-US" altLang="ko-KR" sz="3200" dirty="0">
              <a:solidFill>
                <a:srgbClr val="002060"/>
              </a:solidFill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  <a:p>
            <a:pPr>
              <a:lnSpc>
                <a:spcPct val="120000"/>
              </a:lnSpc>
            </a:pPr>
            <a:r>
              <a:rPr lang="en-US" altLang="ko-KR" sz="3200" dirty="0">
                <a:solidFill>
                  <a:srgbClr val="C00000"/>
                </a:solidFill>
                <a:latin typeface="서울남산체 M" panose="02020603020101020101" pitchFamily="18" charset="-127"/>
                <a:ea typeface="서울남산체 M" panose="02020603020101020101" pitchFamily="18" charset="-127"/>
                <a:cs typeface="JBold" panose="02020603020101020101" pitchFamily="18" charset="-127"/>
              </a:rPr>
              <a:t>※ </a:t>
            </a:r>
            <a:r>
              <a:rPr lang="ko-KR" altLang="en-US" sz="3200" dirty="0">
                <a:solidFill>
                  <a:srgbClr val="C0000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등록은 오후 </a:t>
            </a:r>
            <a:r>
              <a:rPr lang="en-US" altLang="ko-KR" sz="3200" dirty="0">
                <a:solidFill>
                  <a:srgbClr val="C0000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1</a:t>
            </a:r>
            <a:r>
              <a:rPr lang="ko-KR" altLang="en-US" sz="3200" dirty="0">
                <a:solidFill>
                  <a:srgbClr val="C0000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시부터 합니다</a:t>
            </a:r>
            <a:r>
              <a:rPr lang="en-US" altLang="ko-KR" sz="3200" dirty="0">
                <a:solidFill>
                  <a:srgbClr val="C0000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.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B7A857C-8751-4417-8F0C-8B15D3AC51D7}"/>
              </a:ext>
            </a:extLst>
          </p:cNvPr>
          <p:cNvSpPr txBox="1"/>
          <p:nvPr/>
        </p:nvSpPr>
        <p:spPr>
          <a:xfrm>
            <a:off x="429696" y="4089670"/>
            <a:ext cx="8672153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&lt;</a:t>
            </a:r>
            <a:r>
              <a:rPr lang="ko-KR" altLang="en-US" sz="16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주의 및 안내사항</a:t>
            </a:r>
            <a:r>
              <a:rPr lang="en-US" altLang="ko-KR" sz="16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&gt;</a:t>
            </a:r>
          </a:p>
          <a:p>
            <a:pPr marL="342900" indent="-342900">
              <a:buAutoNum type="arabicPeriod"/>
            </a:pPr>
            <a:r>
              <a:rPr lang="ko-KR" altLang="en-US" sz="16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차량주차 시 연락처를 꼭 기재하여 주세요</a:t>
            </a:r>
            <a:endParaRPr lang="en-US" altLang="ko-KR" sz="16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marL="342900" indent="-342900">
              <a:buAutoNum type="arabicPeriod"/>
            </a:pPr>
            <a:r>
              <a:rPr lang="ko-KR" altLang="en-US" sz="16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숙소내 수건이 구비되어 있지 않으니</a:t>
            </a:r>
            <a:r>
              <a:rPr lang="en-US" altLang="ko-KR" sz="16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, </a:t>
            </a:r>
            <a:r>
              <a:rPr lang="ko-KR" altLang="en-US" sz="16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수건을 꼭 가지고 오세요</a:t>
            </a:r>
            <a:endParaRPr lang="en-US" altLang="ko-KR" sz="16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marL="342900" indent="-342900">
              <a:buAutoNum type="arabicPeriod"/>
            </a:pPr>
            <a:r>
              <a:rPr lang="ko-KR" altLang="en-US" sz="16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숙소내 침구류가 부족할 수 있으니</a:t>
            </a:r>
            <a:r>
              <a:rPr lang="en-US" altLang="ko-KR" sz="16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, </a:t>
            </a:r>
            <a:r>
              <a:rPr lang="ko-KR" altLang="en-US" sz="16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영유아</a:t>
            </a:r>
            <a:r>
              <a:rPr lang="en-US" altLang="ko-KR" sz="16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, </a:t>
            </a:r>
            <a:r>
              <a:rPr lang="ko-KR" altLang="en-US" sz="1600" dirty="0" err="1">
                <a:latin typeface="맑은 고딕" panose="020B0503020000020004" pitchFamily="50" charset="-127"/>
                <a:ea typeface="맑은 고딕" panose="020B0503020000020004" pitchFamily="50" charset="-127"/>
              </a:rPr>
              <a:t>조이코너</a:t>
            </a:r>
            <a:r>
              <a:rPr lang="ko-KR" altLang="en-US" sz="16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 아이들 담요나 침낭 준비해주세요 </a:t>
            </a:r>
            <a:endParaRPr lang="en-US" altLang="ko-KR" sz="16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marL="342900" indent="-342900">
              <a:buAutoNum type="arabicPeriod"/>
            </a:pPr>
            <a:r>
              <a:rPr lang="ko-KR" altLang="en-US" sz="1600" dirty="0" err="1">
                <a:latin typeface="맑은 고딕" panose="020B0503020000020004" pitchFamily="50" charset="-127"/>
                <a:ea typeface="맑은 고딕" panose="020B0503020000020004" pitchFamily="50" charset="-127"/>
              </a:rPr>
              <a:t>글램핑에서</a:t>
            </a:r>
            <a:r>
              <a:rPr lang="ko-KR" altLang="en-US" sz="16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 진행하는 셀은 </a:t>
            </a:r>
            <a:r>
              <a:rPr lang="en-US" altLang="ko-KR" sz="16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4</a:t>
            </a:r>
            <a:r>
              <a:rPr lang="ko-KR" altLang="en-US" sz="16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인기준 </a:t>
            </a:r>
            <a:r>
              <a:rPr lang="en-US" altLang="ko-KR" sz="16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6</a:t>
            </a:r>
            <a:r>
              <a:rPr lang="ko-KR" altLang="en-US" sz="16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인 배정으로 침구 </a:t>
            </a:r>
            <a:r>
              <a:rPr lang="en-US" altLang="ko-KR" sz="16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2</a:t>
            </a:r>
            <a:r>
              <a:rPr lang="ko-KR" altLang="en-US" sz="16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개 더 필요합니다</a:t>
            </a:r>
            <a:r>
              <a:rPr lang="en-US" altLang="ko-KR" sz="16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. </a:t>
            </a:r>
          </a:p>
          <a:p>
            <a:pPr marL="342900" indent="-342900">
              <a:buAutoNum type="arabicPeriod"/>
            </a:pPr>
            <a:r>
              <a:rPr lang="ko-KR" altLang="en-US" sz="1600" dirty="0" err="1">
                <a:latin typeface="맑은 고딕" panose="020B0503020000020004" pitchFamily="50" charset="-127"/>
                <a:ea typeface="맑은 고딕" panose="020B0503020000020004" pitchFamily="50" charset="-127"/>
              </a:rPr>
              <a:t>조이코너는</a:t>
            </a:r>
            <a:r>
              <a:rPr lang="ko-KR" altLang="en-US" sz="16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 어린이 식권을</a:t>
            </a:r>
            <a:r>
              <a:rPr lang="en-US" altLang="ko-KR" sz="16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, </a:t>
            </a:r>
            <a:r>
              <a:rPr lang="ko-KR" altLang="en-US" sz="1600" dirty="0" err="1">
                <a:latin typeface="맑은 고딕" panose="020B0503020000020004" pitchFamily="50" charset="-127"/>
                <a:ea typeface="맑은 고딕" panose="020B0503020000020004" pitchFamily="50" charset="-127"/>
              </a:rPr>
              <a:t>조이랜드</a:t>
            </a:r>
            <a:r>
              <a:rPr lang="ko-KR" altLang="en-US" sz="16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 이상은 성인 식권을 사용합니다</a:t>
            </a:r>
            <a:r>
              <a:rPr lang="en-US" altLang="ko-KR" sz="16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.</a:t>
            </a:r>
          </a:p>
          <a:p>
            <a:r>
              <a:rPr lang="en-US" altLang="ko-KR" sz="16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     </a:t>
            </a:r>
            <a:r>
              <a:rPr lang="ko-KR" altLang="en-US" sz="1600" dirty="0" err="1">
                <a:latin typeface="맑은 고딕" panose="020B0503020000020004" pitchFamily="50" charset="-127"/>
                <a:ea typeface="맑은 고딕" panose="020B0503020000020004" pitchFamily="50" charset="-127"/>
              </a:rPr>
              <a:t>조이베이비는</a:t>
            </a:r>
            <a:r>
              <a:rPr lang="ko-KR" altLang="en-US" sz="16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 부모님과 함께 한 </a:t>
            </a:r>
            <a:r>
              <a:rPr lang="ko-KR" altLang="en-US" sz="1600" dirty="0" err="1">
                <a:latin typeface="맑은 고딕" panose="020B0503020000020004" pitchFamily="50" charset="-127"/>
                <a:ea typeface="맑은 고딕" panose="020B0503020000020004" pitchFamily="50" charset="-127"/>
              </a:rPr>
              <a:t>식판을</a:t>
            </a:r>
            <a:r>
              <a:rPr lang="ko-KR" altLang="en-US" sz="16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 사용해주세요</a:t>
            </a:r>
            <a:endParaRPr lang="en-US" altLang="ko-KR" sz="16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227318712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extBox 31"/>
          <p:cNvSpPr txBox="1"/>
          <p:nvPr/>
        </p:nvSpPr>
        <p:spPr>
          <a:xfrm>
            <a:off x="8390104" y="6444044"/>
            <a:ext cx="755577" cy="3694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801" dirty="0"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3</a:t>
            </a:r>
            <a:endParaRPr lang="ko-KR" altLang="en-US" sz="1801" dirty="0"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  <p:cxnSp>
        <p:nvCxnSpPr>
          <p:cNvPr id="20" name="Straight Connector 43">
            <a:extLst>
              <a:ext uri="{FF2B5EF4-FFF2-40B4-BE49-F238E27FC236}">
                <a16:creationId xmlns:a16="http://schemas.microsoft.com/office/drawing/2014/main" id="{7F8D6741-0004-4987-895D-3E6F18B45CF7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477889" y="1473877"/>
            <a:ext cx="8219255" cy="3541"/>
          </a:xfrm>
          <a:prstGeom prst="line">
            <a:avLst/>
          </a:prstGeom>
          <a:noFill/>
          <a:ln w="9525" algn="ctr">
            <a:solidFill>
              <a:schemeClr val="accent1"/>
            </a:solidFill>
            <a:round/>
            <a:headEnd type="diamond" w="med" len="med"/>
            <a:tailEnd type="diamond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1" name="Text Box 45">
            <a:extLst>
              <a:ext uri="{FF2B5EF4-FFF2-40B4-BE49-F238E27FC236}">
                <a16:creationId xmlns:a16="http://schemas.microsoft.com/office/drawing/2014/main" id="{D9F958BE-1D9B-46DA-8747-B446FE8E14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7889" y="620688"/>
            <a:ext cx="8219255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50000"/>
              </a:schemeClr>
            </a:prstShdw>
          </a:effec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ko-KR" altLang="en-US" sz="4400" b="1" dirty="0" err="1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여름수양회</a:t>
            </a:r>
            <a:r>
              <a:rPr lang="ko-KR" altLang="en-US" sz="4400" b="1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 일정</a:t>
            </a:r>
            <a:endParaRPr lang="en-US" altLang="ko-KR" sz="4400" b="1" dirty="0">
              <a:solidFill>
                <a:srgbClr val="002060"/>
              </a:solidFill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  <p:graphicFrame>
        <p:nvGraphicFramePr>
          <p:cNvPr id="2" name="표 1">
            <a:extLst>
              <a:ext uri="{FF2B5EF4-FFF2-40B4-BE49-F238E27FC236}">
                <a16:creationId xmlns:a16="http://schemas.microsoft.com/office/drawing/2014/main" id="{D40307B0-2C93-4A36-BFFB-FAC17130F54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6787413"/>
              </p:ext>
            </p:extLst>
          </p:nvPr>
        </p:nvGraphicFramePr>
        <p:xfrm>
          <a:off x="477888" y="1627187"/>
          <a:ext cx="8197800" cy="324168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853752">
                  <a:extLst>
                    <a:ext uri="{9D8B030D-6E8A-4147-A177-3AD203B41FA5}">
                      <a16:colId xmlns:a16="http://schemas.microsoft.com/office/drawing/2014/main" val="2070330610"/>
                    </a:ext>
                  </a:extLst>
                </a:gridCol>
                <a:gridCol w="1908212">
                  <a:extLst>
                    <a:ext uri="{9D8B030D-6E8A-4147-A177-3AD203B41FA5}">
                      <a16:colId xmlns:a16="http://schemas.microsoft.com/office/drawing/2014/main" val="3123760760"/>
                    </a:ext>
                  </a:extLst>
                </a:gridCol>
                <a:gridCol w="2412268">
                  <a:extLst>
                    <a:ext uri="{9D8B030D-6E8A-4147-A177-3AD203B41FA5}">
                      <a16:colId xmlns:a16="http://schemas.microsoft.com/office/drawing/2014/main" val="2897382500"/>
                    </a:ext>
                  </a:extLst>
                </a:gridCol>
                <a:gridCol w="1800200">
                  <a:extLst>
                    <a:ext uri="{9D8B030D-6E8A-4147-A177-3AD203B41FA5}">
                      <a16:colId xmlns:a16="http://schemas.microsoft.com/office/drawing/2014/main" val="4152524747"/>
                    </a:ext>
                  </a:extLst>
                </a:gridCol>
                <a:gridCol w="1223368">
                  <a:extLst>
                    <a:ext uri="{9D8B030D-6E8A-4147-A177-3AD203B41FA5}">
                      <a16:colId xmlns:a16="http://schemas.microsoft.com/office/drawing/2014/main" val="3753709597"/>
                    </a:ext>
                  </a:extLst>
                </a:gridCol>
              </a:tblGrid>
              <a:tr h="324168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일정</a:t>
                      </a:r>
                    </a:p>
                  </a:txBody>
                  <a:tcPr>
                    <a:lnR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시간</a:t>
                      </a:r>
                    </a:p>
                  </a:txBody>
                  <a:tcPr>
                    <a:lnL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내용</a:t>
                      </a:r>
                    </a:p>
                  </a:txBody>
                  <a:tcPr>
                    <a:lnL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 err="1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조이랜드</a:t>
                      </a:r>
                      <a:endParaRPr lang="ko-KR" altLang="en-US" sz="14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비고</a:t>
                      </a:r>
                    </a:p>
                  </a:txBody>
                  <a:tcPr>
                    <a:lnL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7548672"/>
                  </a:ext>
                </a:extLst>
              </a:tr>
              <a:tr h="324168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7.29(</a:t>
                      </a:r>
                      <a:r>
                        <a:rPr lang="ko-KR" altLang="en-US" sz="140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토</a:t>
                      </a:r>
                      <a:r>
                        <a:rPr lang="en-US" altLang="ko-KR" sz="140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)</a:t>
                      </a:r>
                      <a:endParaRPr lang="ko-KR" altLang="en-US" sz="14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R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13</a:t>
                      </a:r>
                      <a:r>
                        <a:rPr lang="ko-KR" altLang="en-US" sz="140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시</a:t>
                      </a:r>
                      <a:r>
                        <a:rPr lang="en-US" altLang="ko-KR" sz="140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~14</a:t>
                      </a:r>
                      <a:r>
                        <a:rPr lang="ko-KR" altLang="en-US" sz="140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시</a:t>
                      </a:r>
                    </a:p>
                  </a:txBody>
                  <a:tcPr>
                    <a:lnL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등록</a:t>
                      </a:r>
                    </a:p>
                  </a:txBody>
                  <a:tcPr>
                    <a:lnL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40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40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8486383"/>
                  </a:ext>
                </a:extLst>
              </a:tr>
              <a:tr h="324168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7.29(</a:t>
                      </a:r>
                      <a:r>
                        <a:rPr lang="ko-KR" altLang="en-US" sz="140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토</a:t>
                      </a:r>
                      <a:r>
                        <a:rPr lang="en-US" altLang="ko-KR" sz="140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)</a:t>
                      </a:r>
                      <a:endParaRPr lang="ko-KR" altLang="en-US" sz="14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R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14</a:t>
                      </a:r>
                      <a:r>
                        <a:rPr lang="ko-KR" altLang="en-US" sz="140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시</a:t>
                      </a:r>
                      <a:r>
                        <a:rPr lang="en-US" altLang="ko-KR" sz="140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~17</a:t>
                      </a:r>
                      <a:r>
                        <a:rPr lang="ko-KR" altLang="en-US" sz="140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시</a:t>
                      </a:r>
                    </a:p>
                  </a:txBody>
                  <a:tcPr>
                    <a:lnL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오후집회</a:t>
                      </a:r>
                      <a:r>
                        <a:rPr lang="en-US" altLang="ko-KR" sz="140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 (</a:t>
                      </a:r>
                      <a:r>
                        <a:rPr lang="ko-KR" altLang="en-US" sz="1400" dirty="0" err="1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김무열선교사</a:t>
                      </a:r>
                      <a:r>
                        <a:rPr lang="en-US" altLang="ko-KR" sz="140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)</a:t>
                      </a:r>
                      <a:endParaRPr lang="ko-KR" altLang="en-US" sz="14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4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4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5320423"/>
                  </a:ext>
                </a:extLst>
              </a:tr>
              <a:tr h="324168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7.29(</a:t>
                      </a:r>
                      <a:r>
                        <a:rPr lang="ko-KR" altLang="en-US" sz="140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토</a:t>
                      </a:r>
                      <a:r>
                        <a:rPr lang="en-US" altLang="ko-KR" sz="140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)</a:t>
                      </a:r>
                      <a:endParaRPr lang="ko-KR" altLang="en-US" sz="14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R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18</a:t>
                      </a:r>
                      <a:r>
                        <a:rPr lang="ko-KR" altLang="en-US" sz="140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시</a:t>
                      </a:r>
                      <a:r>
                        <a:rPr lang="en-US" altLang="ko-KR" sz="140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~19</a:t>
                      </a:r>
                      <a:r>
                        <a:rPr lang="ko-KR" altLang="en-US" sz="140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시</a:t>
                      </a:r>
                    </a:p>
                  </a:txBody>
                  <a:tcPr>
                    <a:lnL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저녁식사</a:t>
                      </a:r>
                    </a:p>
                  </a:txBody>
                  <a:tcPr>
                    <a:lnL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17</a:t>
                      </a:r>
                      <a:r>
                        <a:rPr lang="ko-KR" altLang="en-US" sz="140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시 </a:t>
                      </a:r>
                      <a:r>
                        <a:rPr lang="en-US" altLang="ko-KR" sz="140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30</a:t>
                      </a:r>
                      <a:r>
                        <a:rPr lang="ko-KR" altLang="en-US" sz="140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분</a:t>
                      </a:r>
                      <a:r>
                        <a:rPr lang="en-US" altLang="ko-KR" sz="140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~18</a:t>
                      </a:r>
                      <a:r>
                        <a:rPr lang="ko-KR" altLang="en-US" sz="140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시</a:t>
                      </a:r>
                    </a:p>
                  </a:txBody>
                  <a:tcPr>
                    <a:lnL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30</a:t>
                      </a:r>
                      <a:r>
                        <a:rPr lang="ko-KR" altLang="en-US" sz="140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분 먼저</a:t>
                      </a:r>
                    </a:p>
                  </a:txBody>
                  <a:tcPr>
                    <a:lnL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1024390"/>
                  </a:ext>
                </a:extLst>
              </a:tr>
              <a:tr h="324168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7.29(</a:t>
                      </a:r>
                      <a:r>
                        <a:rPr lang="ko-KR" altLang="en-US" sz="140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토</a:t>
                      </a:r>
                      <a:r>
                        <a:rPr lang="en-US" altLang="ko-KR" sz="140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)</a:t>
                      </a:r>
                      <a:endParaRPr lang="ko-KR" altLang="en-US" sz="14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R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19</a:t>
                      </a:r>
                      <a:r>
                        <a:rPr lang="ko-KR" altLang="en-US" sz="140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시</a:t>
                      </a:r>
                      <a:r>
                        <a:rPr lang="en-US" altLang="ko-KR" sz="140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~22</a:t>
                      </a:r>
                      <a:r>
                        <a:rPr lang="ko-KR" altLang="en-US" sz="140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시</a:t>
                      </a:r>
                    </a:p>
                  </a:txBody>
                  <a:tcPr>
                    <a:lnL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저녁집회</a:t>
                      </a:r>
                      <a:r>
                        <a:rPr lang="en-US" altLang="ko-KR" sz="140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 (</a:t>
                      </a:r>
                      <a:r>
                        <a:rPr lang="ko-KR" altLang="en-US" sz="1400" dirty="0" err="1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김무열선교사</a:t>
                      </a:r>
                      <a:r>
                        <a:rPr lang="en-US" altLang="ko-KR" sz="140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)</a:t>
                      </a:r>
                      <a:endParaRPr lang="ko-KR" altLang="en-US" sz="14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4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4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5828975"/>
                  </a:ext>
                </a:extLst>
              </a:tr>
              <a:tr h="324168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7.30(</a:t>
                      </a:r>
                      <a:r>
                        <a:rPr lang="ko-KR" altLang="en-US" sz="140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일</a:t>
                      </a:r>
                      <a:r>
                        <a:rPr lang="en-US" altLang="ko-KR" sz="140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)</a:t>
                      </a:r>
                      <a:endParaRPr lang="ko-KR" altLang="en-US" sz="14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R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7</a:t>
                      </a:r>
                      <a:r>
                        <a:rPr lang="ko-KR" altLang="en-US" sz="140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시</a:t>
                      </a:r>
                      <a:r>
                        <a:rPr lang="en-US" altLang="ko-KR" sz="140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30</a:t>
                      </a:r>
                      <a:r>
                        <a:rPr lang="ko-KR" altLang="en-US" sz="140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분</a:t>
                      </a:r>
                      <a:r>
                        <a:rPr lang="en-US" altLang="ko-KR" sz="140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~8</a:t>
                      </a:r>
                      <a:r>
                        <a:rPr lang="ko-KR" altLang="en-US" sz="140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시</a:t>
                      </a:r>
                      <a:r>
                        <a:rPr lang="en-US" altLang="ko-KR" sz="140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30</a:t>
                      </a:r>
                      <a:r>
                        <a:rPr lang="ko-KR" altLang="en-US" sz="140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분</a:t>
                      </a:r>
                    </a:p>
                  </a:txBody>
                  <a:tcPr>
                    <a:lnL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아침식사</a:t>
                      </a:r>
                    </a:p>
                  </a:txBody>
                  <a:tcPr>
                    <a:lnL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08</a:t>
                      </a:r>
                      <a:r>
                        <a:rPr lang="ko-KR" altLang="en-US" sz="140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시 </a:t>
                      </a:r>
                      <a:r>
                        <a:rPr lang="en-US" altLang="ko-KR" sz="140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30</a:t>
                      </a:r>
                      <a:r>
                        <a:rPr lang="ko-KR" altLang="en-US" sz="140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분</a:t>
                      </a:r>
                      <a:r>
                        <a:rPr lang="en-US" altLang="ko-KR" sz="140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~09</a:t>
                      </a:r>
                      <a:r>
                        <a:rPr lang="ko-KR" altLang="en-US" sz="140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시</a:t>
                      </a:r>
                    </a:p>
                  </a:txBody>
                  <a:tcPr>
                    <a:lnL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  <a:r>
                        <a:rPr lang="ko-KR" altLang="en-US" sz="140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시간 늦게</a:t>
                      </a:r>
                    </a:p>
                  </a:txBody>
                  <a:tcPr>
                    <a:lnL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6150771"/>
                  </a:ext>
                </a:extLst>
              </a:tr>
              <a:tr h="324168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7.30(</a:t>
                      </a:r>
                      <a:r>
                        <a:rPr lang="ko-KR" altLang="en-US" sz="140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일</a:t>
                      </a:r>
                      <a:r>
                        <a:rPr lang="en-US" altLang="ko-KR" sz="140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)</a:t>
                      </a:r>
                      <a:endParaRPr lang="ko-KR" altLang="en-US" sz="14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R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09</a:t>
                      </a:r>
                      <a:r>
                        <a:rPr lang="ko-KR" altLang="en-US" sz="140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시</a:t>
                      </a:r>
                      <a:r>
                        <a:rPr lang="en-US" altLang="ko-KR" sz="140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~11</a:t>
                      </a:r>
                      <a:r>
                        <a:rPr lang="ko-KR" altLang="en-US" sz="140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시</a:t>
                      </a:r>
                      <a:r>
                        <a:rPr lang="en-US" altLang="ko-KR" sz="140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30</a:t>
                      </a:r>
                      <a:r>
                        <a:rPr lang="ko-KR" altLang="en-US" sz="140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분</a:t>
                      </a:r>
                    </a:p>
                  </a:txBody>
                  <a:tcPr>
                    <a:lnL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 err="1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파송예배</a:t>
                      </a:r>
                      <a:r>
                        <a:rPr lang="en-US" altLang="ko-KR" sz="140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3(</a:t>
                      </a:r>
                      <a:r>
                        <a:rPr lang="ko-KR" altLang="en-US" sz="140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선교사</a:t>
                      </a:r>
                      <a:r>
                        <a:rPr lang="en-US" altLang="ko-KR" sz="140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/</a:t>
                      </a:r>
                      <a:r>
                        <a:rPr lang="ko-KR" altLang="en-US" sz="140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교회개척</a:t>
                      </a:r>
                      <a:r>
                        <a:rPr lang="en-US" altLang="ko-KR" sz="140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)</a:t>
                      </a:r>
                      <a:endParaRPr lang="ko-KR" altLang="en-US" sz="14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4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4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4369945"/>
                  </a:ext>
                </a:extLst>
              </a:tr>
              <a:tr h="324168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7.30(</a:t>
                      </a:r>
                      <a:r>
                        <a:rPr lang="ko-KR" altLang="en-US" sz="140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일</a:t>
                      </a:r>
                      <a:r>
                        <a:rPr lang="en-US" altLang="ko-KR" sz="140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)</a:t>
                      </a:r>
                      <a:endParaRPr lang="ko-KR" altLang="en-US" sz="14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R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11</a:t>
                      </a:r>
                      <a:r>
                        <a:rPr lang="ko-KR" altLang="en-US" sz="140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시</a:t>
                      </a:r>
                      <a:r>
                        <a:rPr lang="en-US" altLang="ko-KR" sz="140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30</a:t>
                      </a:r>
                      <a:r>
                        <a:rPr lang="ko-KR" altLang="en-US" sz="140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분</a:t>
                      </a:r>
                      <a:r>
                        <a:rPr lang="en-US" altLang="ko-KR" sz="140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~12</a:t>
                      </a:r>
                      <a:r>
                        <a:rPr lang="ko-KR" altLang="en-US" sz="140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시</a:t>
                      </a:r>
                      <a:r>
                        <a:rPr lang="en-US" altLang="ko-KR" sz="140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30</a:t>
                      </a:r>
                      <a:r>
                        <a:rPr lang="ko-KR" altLang="en-US" sz="140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분</a:t>
                      </a:r>
                    </a:p>
                  </a:txBody>
                  <a:tcPr>
                    <a:lnL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점심식사</a:t>
                      </a:r>
                    </a:p>
                  </a:txBody>
                  <a:tcPr>
                    <a:lnL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12</a:t>
                      </a:r>
                      <a:r>
                        <a:rPr lang="ko-KR" altLang="en-US" sz="140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시</a:t>
                      </a:r>
                      <a:r>
                        <a:rPr lang="en-US" altLang="ko-KR" sz="140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30</a:t>
                      </a:r>
                      <a:r>
                        <a:rPr lang="ko-KR" altLang="en-US" sz="140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분</a:t>
                      </a:r>
                      <a:r>
                        <a:rPr lang="en-US" altLang="ko-KR" sz="140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~13</a:t>
                      </a:r>
                      <a:r>
                        <a:rPr lang="ko-KR" altLang="en-US" sz="140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시</a:t>
                      </a:r>
                    </a:p>
                  </a:txBody>
                  <a:tcPr>
                    <a:lnL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</a:t>
                      </a:r>
                      <a:r>
                        <a:rPr lang="en-US" altLang="ko-KR" sz="140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  <a:r>
                        <a:rPr lang="ko-KR" altLang="en-US" sz="140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시간 늦게</a:t>
                      </a:r>
                    </a:p>
                  </a:txBody>
                  <a:tcPr>
                    <a:lnL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8599265"/>
                  </a:ext>
                </a:extLst>
              </a:tr>
              <a:tr h="324168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7.30(</a:t>
                      </a:r>
                      <a:r>
                        <a:rPr lang="ko-KR" altLang="en-US" sz="140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일</a:t>
                      </a:r>
                      <a:r>
                        <a:rPr lang="en-US" altLang="ko-KR" sz="140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)</a:t>
                      </a:r>
                      <a:endParaRPr lang="ko-KR" altLang="en-US" sz="14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R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13</a:t>
                      </a:r>
                      <a:r>
                        <a:rPr lang="ko-KR" altLang="en-US" sz="140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시</a:t>
                      </a:r>
                      <a:r>
                        <a:rPr lang="en-US" altLang="ko-KR" sz="140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~16</a:t>
                      </a:r>
                      <a:r>
                        <a:rPr lang="ko-KR" altLang="en-US" sz="140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시</a:t>
                      </a:r>
                    </a:p>
                  </a:txBody>
                  <a:tcPr>
                    <a:lnL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오후집회</a:t>
                      </a:r>
                      <a:r>
                        <a:rPr lang="en-US" altLang="ko-KR" sz="140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4(</a:t>
                      </a:r>
                      <a:r>
                        <a:rPr lang="ko-KR" altLang="en-US" sz="140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유민경선교사</a:t>
                      </a:r>
                      <a:r>
                        <a:rPr lang="en-US" altLang="ko-KR" sz="140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)</a:t>
                      </a:r>
                      <a:endParaRPr lang="ko-KR" altLang="en-US" sz="14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4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4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0236813"/>
                  </a:ext>
                </a:extLst>
              </a:tr>
              <a:tr h="324168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7.30(</a:t>
                      </a:r>
                      <a:r>
                        <a:rPr lang="ko-KR" altLang="en-US" sz="140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일</a:t>
                      </a:r>
                      <a:r>
                        <a:rPr lang="en-US" altLang="ko-KR" sz="140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)</a:t>
                      </a:r>
                      <a:endParaRPr lang="ko-KR" altLang="en-US" sz="14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R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16</a:t>
                      </a:r>
                      <a:r>
                        <a:rPr lang="ko-KR" altLang="en-US" sz="140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시</a:t>
                      </a:r>
                      <a:r>
                        <a:rPr lang="en-US" altLang="ko-KR" sz="140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~</a:t>
                      </a:r>
                      <a:endParaRPr lang="ko-KR" altLang="en-US" sz="14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정리</a:t>
                      </a:r>
                      <a:r>
                        <a:rPr lang="en-US" altLang="ko-KR" sz="140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, </a:t>
                      </a:r>
                      <a:r>
                        <a:rPr lang="ko-KR" altLang="en-US" sz="140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철수</a:t>
                      </a:r>
                    </a:p>
                  </a:txBody>
                  <a:tcPr>
                    <a:lnL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4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4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6077834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3D03029C-0CBE-4A76-85D7-A1E3678335C0}"/>
              </a:ext>
            </a:extLst>
          </p:cNvPr>
          <p:cNvSpPr txBox="1"/>
          <p:nvPr/>
        </p:nvSpPr>
        <p:spPr>
          <a:xfrm>
            <a:off x="477888" y="5013176"/>
            <a:ext cx="821925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&lt;</a:t>
            </a:r>
            <a:r>
              <a:rPr lang="ko-KR" altLang="en-US" sz="16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집회장소</a:t>
            </a:r>
            <a:r>
              <a:rPr lang="en-US" altLang="ko-KR" sz="16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&gt;</a:t>
            </a:r>
          </a:p>
          <a:p>
            <a:r>
              <a:rPr lang="ko-KR" altLang="en-US" sz="16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프론트 </a:t>
            </a:r>
            <a:r>
              <a:rPr lang="en-US" altLang="ko-KR" sz="16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2</a:t>
            </a:r>
            <a:r>
              <a:rPr lang="ko-KR" altLang="en-US" sz="16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층 </a:t>
            </a:r>
            <a:r>
              <a:rPr lang="en-US" altLang="ko-KR" sz="16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: </a:t>
            </a:r>
            <a:r>
              <a:rPr lang="ko-KR" altLang="en-US" sz="1600" dirty="0" err="1">
                <a:latin typeface="맑은 고딕" panose="020B0503020000020004" pitchFamily="50" charset="-127"/>
                <a:ea typeface="맑은 고딕" panose="020B0503020000020004" pitchFamily="50" charset="-127"/>
              </a:rPr>
              <a:t>본집회</a:t>
            </a:r>
            <a:r>
              <a:rPr lang="en-US" altLang="ko-KR" sz="16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(</a:t>
            </a:r>
            <a:r>
              <a:rPr lang="ko-KR" altLang="en-US" sz="16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코스모스</a:t>
            </a:r>
            <a:r>
              <a:rPr lang="en-US" altLang="ko-KR" sz="16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), </a:t>
            </a:r>
            <a:r>
              <a:rPr lang="ko-KR" altLang="en-US" sz="1600" dirty="0" err="1">
                <a:latin typeface="맑은 고딕" panose="020B0503020000020004" pitchFamily="50" charset="-127"/>
                <a:ea typeface="맑은 고딕" panose="020B0503020000020004" pitchFamily="50" charset="-127"/>
              </a:rPr>
              <a:t>죠이랜드</a:t>
            </a:r>
            <a:r>
              <a:rPr lang="en-US" altLang="ko-KR" sz="16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(</a:t>
            </a:r>
            <a:r>
              <a:rPr lang="ko-KR" altLang="en-US" sz="16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글로리아</a:t>
            </a:r>
            <a:r>
              <a:rPr lang="en-US" altLang="ko-KR" sz="16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), </a:t>
            </a:r>
            <a:r>
              <a:rPr lang="ko-KR" altLang="en-US" sz="1600" dirty="0" err="1">
                <a:latin typeface="맑은 고딕" panose="020B0503020000020004" pitchFamily="50" charset="-127"/>
                <a:ea typeface="맑은 고딕" panose="020B0503020000020004" pitchFamily="50" charset="-127"/>
              </a:rPr>
              <a:t>조이코너</a:t>
            </a:r>
            <a:r>
              <a:rPr lang="en-US" altLang="ko-KR" sz="16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(</a:t>
            </a:r>
            <a:r>
              <a:rPr lang="ko-KR" altLang="en-US" sz="1600" dirty="0" err="1">
                <a:latin typeface="맑은 고딕" panose="020B0503020000020004" pitchFamily="50" charset="-127"/>
                <a:ea typeface="맑은 고딕" panose="020B0503020000020004" pitchFamily="50" charset="-127"/>
              </a:rPr>
              <a:t>죽실</a:t>
            </a:r>
            <a:r>
              <a:rPr lang="en-US" altLang="ko-KR" sz="16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(5-7</a:t>
            </a:r>
            <a:r>
              <a:rPr lang="ko-KR" altLang="en-US" sz="16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세</a:t>
            </a:r>
            <a:r>
              <a:rPr lang="en-US" altLang="ko-KR" sz="16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)/</a:t>
            </a:r>
            <a:r>
              <a:rPr lang="ko-KR" altLang="en-US" sz="1600" dirty="0" err="1">
                <a:latin typeface="맑은 고딕" panose="020B0503020000020004" pitchFamily="50" charset="-127"/>
                <a:ea typeface="맑은 고딕" panose="020B0503020000020004" pitchFamily="50" charset="-127"/>
              </a:rPr>
              <a:t>국실</a:t>
            </a:r>
            <a:r>
              <a:rPr lang="en-US" altLang="ko-KR" sz="16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(4</a:t>
            </a:r>
            <a:r>
              <a:rPr lang="ko-KR" altLang="en-US" sz="16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세</a:t>
            </a:r>
            <a:r>
              <a:rPr lang="en-US" altLang="ko-KR" sz="16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)), </a:t>
            </a:r>
          </a:p>
          <a:p>
            <a:r>
              <a:rPr lang="en-US" altLang="ko-KR" sz="16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                 </a:t>
            </a:r>
            <a:r>
              <a:rPr lang="ko-KR" altLang="en-US" sz="1600" dirty="0" err="1">
                <a:latin typeface="맑은 고딕" panose="020B0503020000020004" pitchFamily="50" charset="-127"/>
                <a:ea typeface="맑은 고딕" panose="020B0503020000020004" pitchFamily="50" charset="-127"/>
              </a:rPr>
              <a:t>조이베이비</a:t>
            </a:r>
            <a:r>
              <a:rPr lang="en-US" altLang="ko-KR" sz="16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(</a:t>
            </a:r>
            <a:r>
              <a:rPr lang="ko-KR" altLang="en-US" sz="1600" dirty="0" err="1">
                <a:latin typeface="맑은 고딕" panose="020B0503020000020004" pitchFamily="50" charset="-127"/>
                <a:ea typeface="맑은 고딕" panose="020B0503020000020004" pitchFamily="50" charset="-127"/>
              </a:rPr>
              <a:t>백실</a:t>
            </a:r>
            <a:r>
              <a:rPr lang="en-US" altLang="ko-KR" sz="16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), </a:t>
            </a:r>
            <a:r>
              <a:rPr lang="ko-KR" altLang="en-US" sz="1600" dirty="0" err="1">
                <a:latin typeface="맑은 고딕" panose="020B0503020000020004" pitchFamily="50" charset="-127"/>
                <a:ea typeface="맑은 고딕" panose="020B0503020000020004" pitchFamily="50" charset="-127"/>
              </a:rPr>
              <a:t>자모실</a:t>
            </a:r>
            <a:r>
              <a:rPr lang="en-US" altLang="ko-KR" sz="16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(</a:t>
            </a:r>
            <a:r>
              <a:rPr lang="ko-KR" altLang="en-US" sz="16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비너스</a:t>
            </a:r>
            <a:r>
              <a:rPr lang="en-US" altLang="ko-KR" sz="16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)</a:t>
            </a:r>
          </a:p>
          <a:p>
            <a:r>
              <a:rPr lang="ko-KR" altLang="en-US" sz="16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프론트 </a:t>
            </a:r>
            <a:r>
              <a:rPr lang="en-US" altLang="ko-KR" sz="16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3</a:t>
            </a:r>
            <a:r>
              <a:rPr lang="ko-KR" altLang="en-US" sz="16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층 </a:t>
            </a:r>
            <a:r>
              <a:rPr lang="en-US" altLang="ko-KR" sz="16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: </a:t>
            </a:r>
            <a:r>
              <a:rPr lang="ko-KR" altLang="en-US" sz="16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중보기도실</a:t>
            </a:r>
            <a:r>
              <a:rPr lang="en-US" altLang="ko-KR" sz="16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(</a:t>
            </a:r>
            <a:r>
              <a:rPr lang="ko-KR" altLang="en-US" sz="1600" dirty="0" err="1">
                <a:latin typeface="맑은 고딕" panose="020B0503020000020004" pitchFamily="50" charset="-127"/>
                <a:ea typeface="맑은 고딕" panose="020B0503020000020004" pitchFamily="50" charset="-127"/>
              </a:rPr>
              <a:t>송실</a:t>
            </a:r>
            <a:r>
              <a:rPr lang="en-US" altLang="ko-KR" sz="16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), </a:t>
            </a:r>
            <a:r>
              <a:rPr lang="ko-KR" altLang="en-US" sz="1600" dirty="0" err="1">
                <a:latin typeface="맑은 고딕" panose="020B0503020000020004" pitchFamily="50" charset="-127"/>
                <a:ea typeface="맑은 고딕" panose="020B0503020000020004" pitchFamily="50" charset="-127"/>
              </a:rPr>
              <a:t>강사휴게실</a:t>
            </a:r>
            <a:r>
              <a:rPr lang="en-US" altLang="ko-KR" sz="16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(</a:t>
            </a:r>
            <a:r>
              <a:rPr lang="ko-KR" altLang="en-US" sz="1600" dirty="0" err="1">
                <a:latin typeface="맑은 고딕" panose="020B0503020000020004" pitchFamily="50" charset="-127"/>
                <a:ea typeface="맑은 고딕" panose="020B0503020000020004" pitchFamily="50" charset="-127"/>
              </a:rPr>
              <a:t>란실</a:t>
            </a:r>
            <a:r>
              <a:rPr lang="en-US" altLang="ko-KR" sz="16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), </a:t>
            </a:r>
            <a:r>
              <a:rPr lang="ko-KR" altLang="en-US" sz="1600" dirty="0" err="1">
                <a:latin typeface="맑은 고딕" panose="020B0503020000020004" pitchFamily="50" charset="-127"/>
                <a:ea typeface="맑은 고딕" panose="020B0503020000020004" pitchFamily="50" charset="-127"/>
              </a:rPr>
              <a:t>교역자휴게실</a:t>
            </a:r>
            <a:r>
              <a:rPr lang="en-US" altLang="ko-KR" sz="16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(</a:t>
            </a:r>
            <a:r>
              <a:rPr lang="ko-KR" altLang="en-US" sz="16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매실</a:t>
            </a:r>
            <a:r>
              <a:rPr lang="en-US" altLang="ko-KR" sz="16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)</a:t>
            </a:r>
            <a:endParaRPr lang="ko-KR" altLang="en-US" sz="16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592903078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extBox 31"/>
          <p:cNvSpPr txBox="1"/>
          <p:nvPr/>
        </p:nvSpPr>
        <p:spPr>
          <a:xfrm>
            <a:off x="8390104" y="6444044"/>
            <a:ext cx="755577" cy="3694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801" dirty="0"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4</a:t>
            </a:r>
            <a:endParaRPr lang="ko-KR" altLang="en-US" sz="1801" dirty="0"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089EBA0-A830-4D11-89BD-04BE0EFBC4F9}"/>
              </a:ext>
            </a:extLst>
          </p:cNvPr>
          <p:cNvSpPr txBox="1"/>
          <p:nvPr/>
        </p:nvSpPr>
        <p:spPr>
          <a:xfrm>
            <a:off x="395536" y="1844824"/>
            <a:ext cx="8672153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ko-KR" altLang="en-US" sz="2400" b="1" dirty="0">
                <a:solidFill>
                  <a:srgbClr val="00206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차량주차 시 연락처를 꼭 기재하여 주세요</a:t>
            </a:r>
            <a:endParaRPr lang="en-US" altLang="ko-KR" sz="2400" b="1" dirty="0">
              <a:solidFill>
                <a:srgbClr val="002060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marL="342900" indent="-342900">
              <a:buAutoNum type="arabicPeriod"/>
            </a:pPr>
            <a:endParaRPr lang="en-US" altLang="ko-KR" sz="2400" b="1" dirty="0">
              <a:solidFill>
                <a:srgbClr val="002060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marL="342900" indent="-342900">
              <a:buAutoNum type="arabicPeriod"/>
            </a:pPr>
            <a:r>
              <a:rPr lang="ko-KR" altLang="en-US" sz="2400" b="1" dirty="0">
                <a:solidFill>
                  <a:srgbClr val="00206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숙소내 수건이 구비되어 있지 않으니</a:t>
            </a:r>
            <a:r>
              <a:rPr lang="en-US" altLang="ko-KR" sz="2400" b="1" dirty="0">
                <a:solidFill>
                  <a:srgbClr val="00206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, </a:t>
            </a:r>
            <a:r>
              <a:rPr lang="ko-KR" altLang="en-US" sz="2400" b="1" dirty="0">
                <a:solidFill>
                  <a:srgbClr val="00206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수건을 꼭 준비</a:t>
            </a:r>
            <a:endParaRPr lang="en-US" altLang="ko-KR" sz="2400" b="1" dirty="0">
              <a:solidFill>
                <a:srgbClr val="002060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marL="342900" indent="-342900">
              <a:buAutoNum type="arabicPeriod"/>
            </a:pPr>
            <a:endParaRPr lang="en-US" altLang="ko-KR" sz="2400" b="1" dirty="0">
              <a:solidFill>
                <a:srgbClr val="002060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marL="342900" indent="-342900">
              <a:buAutoNum type="arabicPeriod"/>
            </a:pPr>
            <a:r>
              <a:rPr lang="ko-KR" altLang="en-US" sz="2400" b="1" dirty="0">
                <a:solidFill>
                  <a:srgbClr val="00206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영유아</a:t>
            </a:r>
            <a:r>
              <a:rPr lang="en-US" altLang="ko-KR" sz="2400" b="1" dirty="0">
                <a:solidFill>
                  <a:srgbClr val="00206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, </a:t>
            </a:r>
            <a:r>
              <a:rPr lang="ko-KR" altLang="en-US" sz="2400" b="1" dirty="0" err="1">
                <a:solidFill>
                  <a:srgbClr val="00206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조이코너</a:t>
            </a:r>
            <a:r>
              <a:rPr lang="ko-KR" altLang="en-US" sz="2400" b="1" dirty="0">
                <a:solidFill>
                  <a:srgbClr val="00206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아이들 담요나 침낭 준비해주세요 </a:t>
            </a:r>
            <a:endParaRPr lang="en-US" altLang="ko-KR" sz="2400" b="1" dirty="0">
              <a:solidFill>
                <a:srgbClr val="002060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marL="342900" indent="-342900">
              <a:buAutoNum type="arabicPeriod"/>
            </a:pPr>
            <a:endParaRPr lang="en-US" altLang="ko-KR" sz="2400" b="1" dirty="0">
              <a:solidFill>
                <a:srgbClr val="002060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marL="342900" indent="-342900">
              <a:buAutoNum type="arabicPeriod"/>
            </a:pPr>
            <a:r>
              <a:rPr lang="ko-KR" altLang="en-US" sz="2400" b="1" dirty="0" err="1">
                <a:solidFill>
                  <a:srgbClr val="00206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글램핑에서</a:t>
            </a:r>
            <a:r>
              <a:rPr lang="ko-KR" altLang="en-US" sz="2400" b="1" dirty="0">
                <a:solidFill>
                  <a:srgbClr val="00206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진행하는 셀은 </a:t>
            </a:r>
            <a:r>
              <a:rPr lang="en-US" altLang="ko-KR" sz="2400" b="1" dirty="0">
                <a:solidFill>
                  <a:srgbClr val="00206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4</a:t>
            </a:r>
            <a:r>
              <a:rPr lang="ko-KR" altLang="en-US" sz="2400" b="1" dirty="0">
                <a:solidFill>
                  <a:srgbClr val="00206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인기준 </a:t>
            </a:r>
            <a:r>
              <a:rPr lang="en-US" altLang="ko-KR" sz="2400" b="1" dirty="0">
                <a:solidFill>
                  <a:srgbClr val="00206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6</a:t>
            </a:r>
            <a:r>
              <a:rPr lang="ko-KR" altLang="en-US" sz="2400" b="1" dirty="0">
                <a:solidFill>
                  <a:srgbClr val="00206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인 배정으로 </a:t>
            </a:r>
            <a:endParaRPr lang="en-US" altLang="ko-KR" sz="2400" b="1" dirty="0">
              <a:solidFill>
                <a:srgbClr val="002060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r>
              <a:rPr lang="en-US" altLang="ko-KR" sz="2400" b="1" dirty="0">
                <a:solidFill>
                  <a:srgbClr val="00206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  </a:t>
            </a:r>
            <a:r>
              <a:rPr lang="ko-KR" altLang="en-US" sz="2400" b="1" dirty="0">
                <a:solidFill>
                  <a:srgbClr val="00206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침구 </a:t>
            </a:r>
            <a:r>
              <a:rPr lang="en-US" altLang="ko-KR" sz="2400" b="1" dirty="0">
                <a:solidFill>
                  <a:srgbClr val="00206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2</a:t>
            </a:r>
            <a:r>
              <a:rPr lang="ko-KR" altLang="en-US" sz="2400" b="1" dirty="0">
                <a:solidFill>
                  <a:srgbClr val="00206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개 더 필요</a:t>
            </a:r>
            <a:endParaRPr lang="en-US" altLang="ko-KR" sz="2400" b="1" dirty="0">
              <a:solidFill>
                <a:srgbClr val="002060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r>
              <a:rPr lang="en-US" altLang="ko-KR" sz="2400" b="1" dirty="0">
                <a:solidFill>
                  <a:srgbClr val="00206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</a:p>
          <a:p>
            <a:r>
              <a:rPr lang="en-US" altLang="ko-KR" sz="2400" b="1" dirty="0">
                <a:solidFill>
                  <a:srgbClr val="00206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5. </a:t>
            </a:r>
            <a:r>
              <a:rPr lang="ko-KR" altLang="en-US" sz="2400" b="1" dirty="0" err="1">
                <a:solidFill>
                  <a:srgbClr val="00206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조이코너는</a:t>
            </a:r>
            <a:r>
              <a:rPr lang="ko-KR" altLang="en-US" sz="2400" b="1" dirty="0">
                <a:solidFill>
                  <a:srgbClr val="00206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ko-KR" altLang="en-US" sz="2400" b="1" dirty="0" err="1">
                <a:solidFill>
                  <a:srgbClr val="00206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어린이식권을</a:t>
            </a:r>
            <a:r>
              <a:rPr lang="en-US" altLang="ko-KR" sz="2400" b="1" dirty="0">
                <a:solidFill>
                  <a:srgbClr val="00206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, </a:t>
            </a:r>
            <a:r>
              <a:rPr lang="ko-KR" altLang="en-US" sz="2400" b="1" dirty="0" err="1">
                <a:solidFill>
                  <a:srgbClr val="00206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조이랜드</a:t>
            </a:r>
            <a:r>
              <a:rPr lang="ko-KR" altLang="en-US" sz="2400" b="1" dirty="0">
                <a:solidFill>
                  <a:srgbClr val="00206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이상은 성인식권 사용</a:t>
            </a:r>
            <a:endParaRPr lang="en-US" altLang="ko-KR" sz="2400" b="1" dirty="0">
              <a:solidFill>
                <a:srgbClr val="002060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r>
              <a:rPr lang="en-US" altLang="ko-KR" sz="2400" b="1" dirty="0">
                <a:solidFill>
                  <a:srgbClr val="00206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  </a:t>
            </a:r>
            <a:r>
              <a:rPr lang="ko-KR" altLang="en-US" sz="2400" b="1" dirty="0" err="1">
                <a:solidFill>
                  <a:srgbClr val="00206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조이베이비는</a:t>
            </a:r>
            <a:r>
              <a:rPr lang="ko-KR" altLang="en-US" sz="2400" b="1" dirty="0">
                <a:solidFill>
                  <a:srgbClr val="00206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부모님과 함께 한 </a:t>
            </a:r>
            <a:r>
              <a:rPr lang="ko-KR" altLang="en-US" sz="2400" b="1" dirty="0" err="1">
                <a:solidFill>
                  <a:srgbClr val="00206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식판을</a:t>
            </a:r>
            <a:r>
              <a:rPr lang="ko-KR" altLang="en-US" sz="2400" b="1" dirty="0">
                <a:solidFill>
                  <a:srgbClr val="00206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사용해주세요</a:t>
            </a:r>
            <a:endParaRPr lang="en-US" altLang="ko-KR" sz="2400" b="1" dirty="0">
              <a:solidFill>
                <a:srgbClr val="002060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cxnSp>
        <p:nvCxnSpPr>
          <p:cNvPr id="10" name="Straight Connector 43">
            <a:extLst>
              <a:ext uri="{FF2B5EF4-FFF2-40B4-BE49-F238E27FC236}">
                <a16:creationId xmlns:a16="http://schemas.microsoft.com/office/drawing/2014/main" id="{140679A3-4AC0-4915-990D-0DF9E3685403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477889" y="1473877"/>
            <a:ext cx="8219255" cy="3541"/>
          </a:xfrm>
          <a:prstGeom prst="line">
            <a:avLst/>
          </a:prstGeom>
          <a:noFill/>
          <a:ln w="9525" algn="ctr">
            <a:solidFill>
              <a:schemeClr val="accent1"/>
            </a:solidFill>
            <a:round/>
            <a:headEnd type="diamond" w="med" len="med"/>
            <a:tailEnd type="diamond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1" name="Text Box 45">
            <a:extLst>
              <a:ext uri="{FF2B5EF4-FFF2-40B4-BE49-F238E27FC236}">
                <a16:creationId xmlns:a16="http://schemas.microsoft.com/office/drawing/2014/main" id="{B0CB7D20-2BDB-4772-A1E6-4229C625D9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7889" y="620688"/>
            <a:ext cx="8219255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50000"/>
              </a:schemeClr>
            </a:prstShdw>
          </a:effec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ko-KR" altLang="en-US" sz="4400" b="1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주의 및 안내사항</a:t>
            </a:r>
            <a:endParaRPr lang="en-US" altLang="ko-KR" sz="4400" b="1" dirty="0">
              <a:solidFill>
                <a:srgbClr val="002060"/>
              </a:solidFill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736887884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extBox 31"/>
          <p:cNvSpPr txBox="1"/>
          <p:nvPr/>
        </p:nvSpPr>
        <p:spPr>
          <a:xfrm>
            <a:off x="8390104" y="6444044"/>
            <a:ext cx="755577" cy="3694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801" dirty="0"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5</a:t>
            </a:r>
            <a:endParaRPr lang="ko-KR" altLang="en-US" sz="1801" dirty="0"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  <p:cxnSp>
        <p:nvCxnSpPr>
          <p:cNvPr id="20" name="Straight Connector 43">
            <a:extLst>
              <a:ext uri="{FF2B5EF4-FFF2-40B4-BE49-F238E27FC236}">
                <a16:creationId xmlns:a16="http://schemas.microsoft.com/office/drawing/2014/main" id="{7F8D6741-0004-4987-895D-3E6F18B45CF7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477889" y="1473877"/>
            <a:ext cx="8219255" cy="3541"/>
          </a:xfrm>
          <a:prstGeom prst="line">
            <a:avLst/>
          </a:prstGeom>
          <a:noFill/>
          <a:ln w="9525" algn="ctr">
            <a:solidFill>
              <a:schemeClr val="accent1"/>
            </a:solidFill>
            <a:round/>
            <a:headEnd type="diamond" w="med" len="med"/>
            <a:tailEnd type="diamond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1" name="Text Box 45">
            <a:extLst>
              <a:ext uri="{FF2B5EF4-FFF2-40B4-BE49-F238E27FC236}">
                <a16:creationId xmlns:a16="http://schemas.microsoft.com/office/drawing/2014/main" id="{D9F958BE-1D9B-46DA-8747-B446FE8E14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46487" y="620688"/>
            <a:ext cx="7450657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50000"/>
              </a:schemeClr>
            </a:prstShdw>
          </a:effec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ko-KR" altLang="en-US" sz="4400" b="1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수양회비 안내</a:t>
            </a:r>
            <a:endParaRPr lang="en-US" altLang="ko-KR" sz="4400" b="1" dirty="0">
              <a:solidFill>
                <a:srgbClr val="002060"/>
              </a:solidFill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  <p:sp>
        <p:nvSpPr>
          <p:cNvPr id="22" name="AutoShape 4">
            <a:extLst>
              <a:ext uri="{FF2B5EF4-FFF2-40B4-BE49-F238E27FC236}">
                <a16:creationId xmlns:a16="http://schemas.microsoft.com/office/drawing/2014/main" id="{F10F8CFB-523B-487D-A9B7-DDB23D4D1C81}"/>
              </a:ext>
            </a:extLst>
          </p:cNvPr>
          <p:cNvSpPr>
            <a:spLocks noChangeArrowheads="1"/>
          </p:cNvSpPr>
          <p:nvPr/>
        </p:nvSpPr>
        <p:spPr bwMode="gray">
          <a:xfrm>
            <a:off x="477889" y="685281"/>
            <a:ext cx="673100" cy="620713"/>
          </a:xfrm>
          <a:prstGeom prst="roundRect">
            <a:avLst>
              <a:gd name="adj" fmla="val 16667"/>
            </a:avLst>
          </a:pr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B05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ko-KR" altLang="en-US" sz="1801"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  <p:pic>
        <p:nvPicPr>
          <p:cNvPr id="23" name="Picture 19" descr="Picture1">
            <a:extLst>
              <a:ext uri="{FF2B5EF4-FFF2-40B4-BE49-F238E27FC236}">
                <a16:creationId xmlns:a16="http://schemas.microsoft.com/office/drawing/2014/main" id="{ECE6F2F1-7A50-42CC-9779-5E63833857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414" y="699568"/>
            <a:ext cx="668340" cy="382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" name="Text Box 32">
            <a:extLst>
              <a:ext uri="{FF2B5EF4-FFF2-40B4-BE49-F238E27FC236}">
                <a16:creationId xmlns:a16="http://schemas.microsoft.com/office/drawing/2014/main" id="{B8883CCC-60BB-4623-90B1-B99E0B2799E2}"/>
              </a:ext>
            </a:extLst>
          </p:cNvPr>
          <p:cNvSpPr txBox="1">
            <a:spLocks noChangeArrowheads="1"/>
          </p:cNvSpPr>
          <p:nvPr/>
        </p:nvSpPr>
        <p:spPr bwMode="gray">
          <a:xfrm>
            <a:off x="444430" y="674958"/>
            <a:ext cx="754308" cy="646331"/>
          </a:xfrm>
          <a:prstGeom prst="rect">
            <a:avLst/>
          </a:prstGeom>
          <a:noFill/>
          <a:ln>
            <a:noFill/>
          </a:ln>
          <a:effectLst>
            <a:outerShdw dist="28398" dir="3806097" algn="ctr" rotWithShape="0">
              <a:srgbClr val="333333">
                <a:alpha val="5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ko-KR" sz="3600" dirty="0">
                <a:solidFill>
                  <a:srgbClr val="FFFFFF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04</a:t>
            </a:r>
          </a:p>
        </p:txBody>
      </p:sp>
      <p:graphicFrame>
        <p:nvGraphicFramePr>
          <p:cNvPr id="2" name="표 1">
            <a:extLst>
              <a:ext uri="{FF2B5EF4-FFF2-40B4-BE49-F238E27FC236}">
                <a16:creationId xmlns:a16="http://schemas.microsoft.com/office/drawing/2014/main" id="{E9AB086E-4BED-471D-AC5A-6F76AE4E318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35845888"/>
              </p:ext>
            </p:extLst>
          </p:nvPr>
        </p:nvGraphicFramePr>
        <p:xfrm>
          <a:off x="492604" y="1630005"/>
          <a:ext cx="8183084" cy="4947467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2045771">
                  <a:extLst>
                    <a:ext uri="{9D8B030D-6E8A-4147-A177-3AD203B41FA5}">
                      <a16:colId xmlns:a16="http://schemas.microsoft.com/office/drawing/2014/main" val="2380134888"/>
                    </a:ext>
                  </a:extLst>
                </a:gridCol>
                <a:gridCol w="341437">
                  <a:extLst>
                    <a:ext uri="{9D8B030D-6E8A-4147-A177-3AD203B41FA5}">
                      <a16:colId xmlns:a16="http://schemas.microsoft.com/office/drawing/2014/main" val="2639612553"/>
                    </a:ext>
                  </a:extLst>
                </a:gridCol>
                <a:gridCol w="1704334">
                  <a:extLst>
                    <a:ext uri="{9D8B030D-6E8A-4147-A177-3AD203B41FA5}">
                      <a16:colId xmlns:a16="http://schemas.microsoft.com/office/drawing/2014/main" val="3650870161"/>
                    </a:ext>
                  </a:extLst>
                </a:gridCol>
                <a:gridCol w="2045771">
                  <a:extLst>
                    <a:ext uri="{9D8B030D-6E8A-4147-A177-3AD203B41FA5}">
                      <a16:colId xmlns:a16="http://schemas.microsoft.com/office/drawing/2014/main" val="3582418891"/>
                    </a:ext>
                  </a:extLst>
                </a:gridCol>
                <a:gridCol w="318347">
                  <a:extLst>
                    <a:ext uri="{9D8B030D-6E8A-4147-A177-3AD203B41FA5}">
                      <a16:colId xmlns:a16="http://schemas.microsoft.com/office/drawing/2014/main" val="3219198226"/>
                    </a:ext>
                  </a:extLst>
                </a:gridCol>
                <a:gridCol w="1727424">
                  <a:extLst>
                    <a:ext uri="{9D8B030D-6E8A-4147-A177-3AD203B41FA5}">
                      <a16:colId xmlns:a16="http://schemas.microsoft.com/office/drawing/2014/main" val="1639988984"/>
                    </a:ext>
                  </a:extLst>
                </a:gridCol>
              </a:tblGrid>
              <a:tr h="523274"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ko-KR" altLang="en-US" sz="1800" b="1" dirty="0">
                          <a:latin typeface="+mn-ea"/>
                          <a:ea typeface="+mn-ea"/>
                        </a:rPr>
                        <a:t>성인</a:t>
                      </a:r>
                      <a:r>
                        <a:rPr lang="en-US" altLang="ko-KR" sz="1800" b="1" dirty="0">
                          <a:latin typeface="+mn-ea"/>
                          <a:ea typeface="+mn-ea"/>
                        </a:rPr>
                        <a:t>/UCM</a:t>
                      </a:r>
                      <a:endParaRPr lang="ko-KR" altLang="en-US" sz="1800" b="1" dirty="0">
                        <a:latin typeface="+mn-ea"/>
                        <a:ea typeface="+mn-ea"/>
                      </a:endParaRPr>
                    </a:p>
                  </a:txBody>
                  <a:tcPr anchor="ctr">
                    <a:lnR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1" dirty="0">
                          <a:latin typeface="+mn-ea"/>
                          <a:ea typeface="+mn-ea"/>
                        </a:rPr>
                        <a:t>60,000</a:t>
                      </a:r>
                      <a:r>
                        <a:rPr lang="ko-KR" altLang="en-US" sz="1600" b="1" dirty="0">
                          <a:latin typeface="+mn-ea"/>
                          <a:ea typeface="+mn-ea"/>
                        </a:rPr>
                        <a:t>원</a:t>
                      </a:r>
                    </a:p>
                  </a:txBody>
                  <a:tcPr anchor="ctr">
                    <a:lnL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b="1">
                          <a:latin typeface="+mn-ea"/>
                          <a:ea typeface="+mn-ea"/>
                        </a:rPr>
                        <a:t>60,000</a:t>
                      </a:r>
                      <a:r>
                        <a:rPr lang="ko-KR" altLang="en-US" sz="1800" b="1">
                          <a:latin typeface="+mn-ea"/>
                          <a:ea typeface="+mn-ea"/>
                        </a:rPr>
                        <a:t>원</a:t>
                      </a:r>
                      <a:endParaRPr lang="ko-KR" altLang="en-US" sz="1800" b="1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1800" b="1" dirty="0">
                          <a:latin typeface="+mn-ea"/>
                          <a:ea typeface="+mn-ea"/>
                        </a:rPr>
                        <a:t>YCM / JOY</a:t>
                      </a:r>
                      <a:r>
                        <a:rPr lang="ko-KR" altLang="en-US" sz="1800" b="1" dirty="0">
                          <a:latin typeface="+mn-ea"/>
                          <a:ea typeface="+mn-ea"/>
                        </a:rPr>
                        <a:t>랜드</a:t>
                      </a:r>
                    </a:p>
                  </a:txBody>
                  <a:tcPr anchor="ctr">
                    <a:lnL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1" dirty="0">
                          <a:latin typeface="+mn-ea"/>
                          <a:ea typeface="+mn-ea"/>
                        </a:rPr>
                        <a:t>50,000</a:t>
                      </a:r>
                      <a:r>
                        <a:rPr lang="ko-KR" altLang="en-US" sz="1600" b="1" dirty="0">
                          <a:latin typeface="+mn-ea"/>
                          <a:ea typeface="+mn-ea"/>
                        </a:rPr>
                        <a:t>원</a:t>
                      </a:r>
                    </a:p>
                  </a:txBody>
                  <a:tcPr anchor="ctr">
                    <a:lnL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b="1">
                          <a:latin typeface="+mn-ea"/>
                          <a:ea typeface="+mn-ea"/>
                        </a:rPr>
                        <a:t>50,000</a:t>
                      </a:r>
                      <a:r>
                        <a:rPr lang="ko-KR" altLang="en-US" sz="1800" b="1">
                          <a:latin typeface="+mn-ea"/>
                          <a:ea typeface="+mn-ea"/>
                        </a:rPr>
                        <a:t>원</a:t>
                      </a:r>
                      <a:endParaRPr lang="ko-KR" altLang="en-US" sz="1800" b="1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08710427"/>
                  </a:ext>
                </a:extLst>
              </a:tr>
              <a:tr h="612200"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1800" b="1" dirty="0">
                          <a:latin typeface="+mn-ea"/>
                          <a:ea typeface="+mn-ea"/>
                        </a:rPr>
                        <a:t>JOY</a:t>
                      </a:r>
                      <a:r>
                        <a:rPr lang="ko-KR" altLang="en-US" sz="1800" b="1" dirty="0">
                          <a:latin typeface="+mn-ea"/>
                          <a:ea typeface="+mn-ea"/>
                        </a:rPr>
                        <a:t>코너</a:t>
                      </a:r>
                      <a:endParaRPr lang="en-US" altLang="ko-KR" sz="1800" b="1" dirty="0">
                        <a:latin typeface="+mn-ea"/>
                        <a:ea typeface="+mn-ea"/>
                      </a:endParaRPr>
                    </a:p>
                    <a:p>
                      <a:pPr algn="ctr" latinLnBrk="1"/>
                      <a:r>
                        <a:rPr lang="en-US" altLang="ko-KR" sz="1800" b="1" dirty="0">
                          <a:latin typeface="+mn-ea"/>
                          <a:ea typeface="+mn-ea"/>
                        </a:rPr>
                        <a:t>(</a:t>
                      </a:r>
                      <a:r>
                        <a:rPr lang="ko-KR" altLang="en-US" sz="1800" b="1" dirty="0">
                          <a:latin typeface="+mn-ea"/>
                          <a:ea typeface="+mn-ea"/>
                        </a:rPr>
                        <a:t>미취학</a:t>
                      </a:r>
                      <a:r>
                        <a:rPr lang="en-US" altLang="ko-KR" sz="1800" b="1" dirty="0">
                          <a:latin typeface="+mn-ea"/>
                          <a:ea typeface="+mn-ea"/>
                        </a:rPr>
                        <a:t>~30</a:t>
                      </a:r>
                      <a:r>
                        <a:rPr lang="ko-KR" altLang="en-US" sz="1800" b="1" dirty="0">
                          <a:latin typeface="+mn-ea"/>
                          <a:ea typeface="+mn-ea"/>
                        </a:rPr>
                        <a:t>개월이상</a:t>
                      </a:r>
                      <a:r>
                        <a:rPr lang="en-US" altLang="ko-KR" sz="1800" b="1" dirty="0">
                          <a:latin typeface="+mn-ea"/>
                          <a:ea typeface="+mn-ea"/>
                        </a:rPr>
                        <a:t>)</a:t>
                      </a:r>
                      <a:endParaRPr lang="ko-KR" altLang="en-US" sz="1800" b="1" dirty="0">
                        <a:latin typeface="+mn-ea"/>
                        <a:ea typeface="+mn-ea"/>
                      </a:endParaRPr>
                    </a:p>
                  </a:txBody>
                  <a:tcPr anchor="ctr">
                    <a:lnR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1" dirty="0">
                          <a:latin typeface="+mn-ea"/>
                          <a:ea typeface="+mn-ea"/>
                        </a:rPr>
                        <a:t>35,000</a:t>
                      </a:r>
                      <a:r>
                        <a:rPr lang="ko-KR" altLang="en-US" sz="1600" b="1" dirty="0">
                          <a:latin typeface="+mn-ea"/>
                          <a:ea typeface="+mn-ea"/>
                        </a:rPr>
                        <a:t>원</a:t>
                      </a:r>
                    </a:p>
                  </a:txBody>
                  <a:tcPr anchor="ctr">
                    <a:lnL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b="1" dirty="0">
                          <a:latin typeface="+mn-ea"/>
                          <a:ea typeface="+mn-ea"/>
                        </a:rPr>
                        <a:t>35,000</a:t>
                      </a:r>
                      <a:r>
                        <a:rPr lang="ko-KR" altLang="en-US" sz="1800" b="1" dirty="0">
                          <a:latin typeface="+mn-ea"/>
                          <a:ea typeface="+mn-ea"/>
                        </a:rPr>
                        <a:t>원</a:t>
                      </a:r>
                    </a:p>
                  </a:txBody>
                  <a:tcPr anchor="ctr">
                    <a:lnL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1800" b="1" dirty="0">
                          <a:latin typeface="+mn-ea"/>
                          <a:ea typeface="+mn-ea"/>
                        </a:rPr>
                        <a:t>JOY</a:t>
                      </a:r>
                      <a:r>
                        <a:rPr lang="ko-KR" altLang="en-US" sz="1800" b="1" dirty="0">
                          <a:latin typeface="+mn-ea"/>
                          <a:ea typeface="+mn-ea"/>
                        </a:rPr>
                        <a:t>베이비</a:t>
                      </a:r>
                      <a:endParaRPr lang="en-US" altLang="ko-KR" sz="1800" b="1" dirty="0">
                        <a:latin typeface="+mn-ea"/>
                        <a:ea typeface="+mn-ea"/>
                      </a:endParaRPr>
                    </a:p>
                    <a:p>
                      <a:pPr algn="ctr" latinLnBrk="1"/>
                      <a:r>
                        <a:rPr lang="en-US" altLang="ko-KR" sz="1800" b="1" dirty="0">
                          <a:latin typeface="+mn-ea"/>
                          <a:ea typeface="+mn-ea"/>
                        </a:rPr>
                        <a:t>(30</a:t>
                      </a:r>
                      <a:r>
                        <a:rPr lang="ko-KR" altLang="en-US" sz="1800" b="1" dirty="0">
                          <a:latin typeface="+mn-ea"/>
                          <a:ea typeface="+mn-ea"/>
                        </a:rPr>
                        <a:t>개월미만 </a:t>
                      </a:r>
                      <a:r>
                        <a:rPr lang="en-US" altLang="ko-KR" sz="1800" b="1" dirty="0">
                          <a:latin typeface="+mn-ea"/>
                          <a:ea typeface="+mn-ea"/>
                        </a:rPr>
                        <a:t>~13</a:t>
                      </a:r>
                      <a:r>
                        <a:rPr lang="ko-KR" altLang="en-US" sz="1800" b="1" dirty="0">
                          <a:latin typeface="+mn-ea"/>
                          <a:ea typeface="+mn-ea"/>
                        </a:rPr>
                        <a:t>개월</a:t>
                      </a:r>
                      <a:r>
                        <a:rPr lang="en-US" altLang="ko-KR" sz="1800" b="1" dirty="0">
                          <a:latin typeface="+mn-ea"/>
                          <a:ea typeface="+mn-ea"/>
                        </a:rPr>
                        <a:t>)</a:t>
                      </a:r>
                      <a:endParaRPr lang="ko-KR" altLang="en-US" sz="1800" b="1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1" dirty="0">
                          <a:latin typeface="+mn-ea"/>
                          <a:ea typeface="+mn-ea"/>
                        </a:rPr>
                        <a:t>20,000</a:t>
                      </a:r>
                      <a:r>
                        <a:rPr lang="ko-KR" altLang="en-US" sz="1600" b="1" dirty="0">
                          <a:latin typeface="+mn-ea"/>
                          <a:ea typeface="+mn-ea"/>
                        </a:rPr>
                        <a:t>원</a:t>
                      </a:r>
                    </a:p>
                  </a:txBody>
                  <a:tcPr anchor="ctr">
                    <a:lnL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b="1" dirty="0">
                          <a:latin typeface="+mn-ea"/>
                          <a:ea typeface="+mn-ea"/>
                        </a:rPr>
                        <a:t>20,000</a:t>
                      </a:r>
                      <a:r>
                        <a:rPr lang="ko-KR" altLang="en-US" sz="1800" b="1" dirty="0">
                          <a:latin typeface="+mn-ea"/>
                          <a:ea typeface="+mn-ea"/>
                        </a:rPr>
                        <a:t>원</a:t>
                      </a:r>
                    </a:p>
                  </a:txBody>
                  <a:tcPr anchor="ctr">
                    <a:lnL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15528532"/>
                  </a:ext>
                </a:extLst>
              </a:tr>
              <a:tr h="670504">
                <a:tc gridSpan="6">
                  <a:txBody>
                    <a:bodyPr/>
                    <a:lstStyle/>
                    <a:p>
                      <a:pPr algn="l" latinLnBrk="1"/>
                      <a:r>
                        <a:rPr lang="en-US" altLang="ko-KR" sz="2000" b="1" dirty="0">
                          <a:solidFill>
                            <a:srgbClr val="002060"/>
                          </a:solidFill>
                          <a:latin typeface="+mn-ea"/>
                          <a:ea typeface="+mn-ea"/>
                        </a:rPr>
                        <a:t>&lt;</a:t>
                      </a:r>
                      <a:r>
                        <a:rPr lang="ko-KR" altLang="en-US" sz="2000" b="1" dirty="0">
                          <a:solidFill>
                            <a:srgbClr val="002060"/>
                          </a:solidFill>
                          <a:latin typeface="+mn-ea"/>
                          <a:ea typeface="+mn-ea"/>
                        </a:rPr>
                        <a:t>할인 및 할증</a:t>
                      </a:r>
                      <a:r>
                        <a:rPr lang="en-US" altLang="ko-KR" sz="2000" b="1" dirty="0">
                          <a:solidFill>
                            <a:srgbClr val="002060"/>
                          </a:solidFill>
                          <a:latin typeface="+mn-ea"/>
                          <a:ea typeface="+mn-ea"/>
                        </a:rPr>
                        <a:t>&gt; </a:t>
                      </a:r>
                      <a:r>
                        <a:rPr lang="ko-KR" altLang="en-US" sz="2000" b="1" dirty="0">
                          <a:solidFill>
                            <a:srgbClr val="002060"/>
                          </a:solidFill>
                          <a:latin typeface="+mn-ea"/>
                          <a:ea typeface="+mn-ea"/>
                        </a:rPr>
                        <a:t>선등록시에 </a:t>
                      </a:r>
                      <a:r>
                        <a:rPr lang="en-US" altLang="ko-KR" sz="2000" b="1" dirty="0">
                          <a:solidFill>
                            <a:srgbClr val="002060"/>
                          </a:solidFill>
                          <a:latin typeface="+mn-ea"/>
                          <a:ea typeface="+mn-ea"/>
                        </a:rPr>
                        <a:t>5,000</a:t>
                      </a:r>
                      <a:r>
                        <a:rPr lang="ko-KR" altLang="en-US" sz="2000" b="1" dirty="0">
                          <a:solidFill>
                            <a:srgbClr val="002060"/>
                          </a:solidFill>
                          <a:latin typeface="+mn-ea"/>
                          <a:ea typeface="+mn-ea"/>
                        </a:rPr>
                        <a:t>원 할인 </a:t>
                      </a:r>
                      <a:endParaRPr lang="en-US" altLang="ko-KR" sz="2000" b="1" dirty="0">
                        <a:solidFill>
                          <a:srgbClr val="002060"/>
                        </a:solidFill>
                        <a:latin typeface="+mn-ea"/>
                        <a:ea typeface="+mn-ea"/>
                      </a:endParaRPr>
                    </a:p>
                    <a:p>
                      <a:pPr algn="l" latinLnBrk="1"/>
                      <a:r>
                        <a:rPr lang="en-US" altLang="ko-KR" sz="2000" b="1" dirty="0">
                          <a:solidFill>
                            <a:srgbClr val="002060"/>
                          </a:solidFill>
                          <a:latin typeface="+mn-ea"/>
                          <a:ea typeface="+mn-ea"/>
                        </a:rPr>
                        <a:t>(</a:t>
                      </a:r>
                      <a:r>
                        <a:rPr lang="ko-KR" altLang="en-US" sz="2000" b="1" dirty="0">
                          <a:solidFill>
                            <a:srgbClr val="002060"/>
                          </a:solidFill>
                          <a:latin typeface="+mn-ea"/>
                          <a:ea typeface="+mn-ea"/>
                        </a:rPr>
                        <a:t>선등록기간 </a:t>
                      </a:r>
                      <a:r>
                        <a:rPr lang="en-US" altLang="ko-KR" sz="2000" b="1" dirty="0">
                          <a:solidFill>
                            <a:srgbClr val="002060"/>
                          </a:solidFill>
                          <a:latin typeface="+mn-ea"/>
                          <a:ea typeface="+mn-ea"/>
                        </a:rPr>
                        <a:t>: 7.19(</a:t>
                      </a:r>
                      <a:r>
                        <a:rPr lang="ko-KR" altLang="en-US" sz="2000" b="1" dirty="0">
                          <a:solidFill>
                            <a:srgbClr val="002060"/>
                          </a:solidFill>
                          <a:latin typeface="+mn-ea"/>
                          <a:ea typeface="+mn-ea"/>
                        </a:rPr>
                        <a:t>수</a:t>
                      </a:r>
                      <a:r>
                        <a:rPr lang="en-US" altLang="ko-KR" sz="2000" b="1" dirty="0">
                          <a:solidFill>
                            <a:srgbClr val="002060"/>
                          </a:solidFill>
                          <a:latin typeface="+mn-ea"/>
                          <a:ea typeface="+mn-ea"/>
                        </a:rPr>
                        <a:t>)</a:t>
                      </a:r>
                      <a:r>
                        <a:rPr lang="ko-KR" altLang="en-US" sz="2000" b="1" dirty="0">
                          <a:solidFill>
                            <a:srgbClr val="002060"/>
                          </a:solidFill>
                          <a:latin typeface="+mn-ea"/>
                          <a:ea typeface="+mn-ea"/>
                        </a:rPr>
                        <a:t>까지</a:t>
                      </a:r>
                      <a:r>
                        <a:rPr lang="en-US" altLang="ko-KR" sz="2000" b="1" dirty="0">
                          <a:solidFill>
                            <a:srgbClr val="002060"/>
                          </a:solidFill>
                          <a:latin typeface="+mn-ea"/>
                          <a:ea typeface="+mn-ea"/>
                        </a:rPr>
                        <a:t>, </a:t>
                      </a:r>
                      <a:r>
                        <a:rPr lang="ko-KR" altLang="en-US" sz="2000" b="1" dirty="0">
                          <a:solidFill>
                            <a:srgbClr val="002060"/>
                          </a:solidFill>
                          <a:latin typeface="+mn-ea"/>
                          <a:ea typeface="+mn-ea"/>
                        </a:rPr>
                        <a:t>현금지급 및 계좌이체</a:t>
                      </a:r>
                      <a:r>
                        <a:rPr lang="en-US" altLang="ko-KR" sz="2000" b="1" dirty="0">
                          <a:solidFill>
                            <a:srgbClr val="002060"/>
                          </a:solidFill>
                          <a:latin typeface="+mn-ea"/>
                          <a:ea typeface="+mn-ea"/>
                        </a:rPr>
                        <a:t>)</a:t>
                      </a:r>
                    </a:p>
                  </a:txBody>
                  <a:tcPr anchor="ctr">
                    <a:lnT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400" b="1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400" b="1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400" b="1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latinLnBrk="1"/>
                      <a:endParaRPr lang="en-US" altLang="ko-KR" sz="1800" b="1" dirty="0">
                        <a:solidFill>
                          <a:srgbClr val="FF0000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T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8962380"/>
                  </a:ext>
                </a:extLst>
              </a:tr>
              <a:tr h="903723">
                <a:tc gridSpan="6">
                  <a:txBody>
                    <a:bodyPr/>
                    <a:lstStyle/>
                    <a:p>
                      <a:pPr algn="l" latinLnBrk="1"/>
                      <a:r>
                        <a:rPr lang="ko-KR" altLang="en-US" sz="1800" b="1" dirty="0">
                          <a:latin typeface="+mn-ea"/>
                          <a:ea typeface="+mn-ea"/>
                        </a:rPr>
                        <a:t>등록기간 </a:t>
                      </a:r>
                      <a:r>
                        <a:rPr lang="en-US" altLang="ko-KR" sz="1800" b="1" dirty="0">
                          <a:latin typeface="+mn-ea"/>
                          <a:ea typeface="+mn-ea"/>
                        </a:rPr>
                        <a:t>: 7.20(</a:t>
                      </a:r>
                      <a:r>
                        <a:rPr lang="ko-KR" altLang="en-US" sz="1800" b="1" dirty="0">
                          <a:latin typeface="+mn-ea"/>
                          <a:ea typeface="+mn-ea"/>
                        </a:rPr>
                        <a:t>목</a:t>
                      </a:r>
                      <a:r>
                        <a:rPr lang="en-US" altLang="ko-KR" sz="1800" b="1" dirty="0">
                          <a:latin typeface="+mn-ea"/>
                          <a:ea typeface="+mn-ea"/>
                        </a:rPr>
                        <a:t>)~ .28(</a:t>
                      </a:r>
                      <a:r>
                        <a:rPr lang="ko-KR" altLang="en-US" sz="1800" b="1" dirty="0">
                          <a:latin typeface="+mn-ea"/>
                          <a:ea typeface="+mn-ea"/>
                        </a:rPr>
                        <a:t>금</a:t>
                      </a:r>
                      <a:r>
                        <a:rPr lang="en-US" altLang="ko-KR" sz="1800" b="1" dirty="0">
                          <a:latin typeface="+mn-ea"/>
                          <a:ea typeface="+mn-ea"/>
                        </a:rPr>
                        <a:t>) (</a:t>
                      </a:r>
                      <a:r>
                        <a:rPr lang="ko-KR" altLang="en-US" sz="1800" b="1" dirty="0">
                          <a:latin typeface="+mn-ea"/>
                          <a:ea typeface="+mn-ea"/>
                        </a:rPr>
                        <a:t>위에 공지된 가격으로 등록</a:t>
                      </a:r>
                      <a:r>
                        <a:rPr lang="en-US" altLang="ko-KR" sz="1800" b="1" dirty="0">
                          <a:latin typeface="+mn-ea"/>
                          <a:ea typeface="+mn-ea"/>
                        </a:rPr>
                        <a:t>)</a:t>
                      </a:r>
                    </a:p>
                    <a:p>
                      <a:pPr algn="l" latinLnBrk="1"/>
                      <a:endParaRPr lang="en-US" altLang="ko-KR" sz="1800" b="1" dirty="0">
                        <a:latin typeface="+mn-ea"/>
                        <a:ea typeface="+mn-ea"/>
                      </a:endParaRPr>
                    </a:p>
                    <a:p>
                      <a:pPr algn="l" latinLnBrk="1"/>
                      <a:r>
                        <a:rPr lang="en-US" altLang="ko-KR" sz="2000" b="1" dirty="0">
                          <a:solidFill>
                            <a:srgbClr val="FF0000"/>
                          </a:solidFill>
                          <a:latin typeface="+mn-ea"/>
                          <a:ea typeface="+mn-ea"/>
                        </a:rPr>
                        <a:t>7.29(</a:t>
                      </a:r>
                      <a:r>
                        <a:rPr lang="ko-KR" altLang="en-US" sz="2000" b="1" dirty="0">
                          <a:solidFill>
                            <a:srgbClr val="FF0000"/>
                          </a:solidFill>
                          <a:latin typeface="+mn-ea"/>
                          <a:ea typeface="+mn-ea"/>
                        </a:rPr>
                        <a:t>토</a:t>
                      </a:r>
                      <a:r>
                        <a:rPr lang="en-US" altLang="ko-KR" sz="2000" b="1" dirty="0">
                          <a:solidFill>
                            <a:srgbClr val="FF0000"/>
                          </a:solidFill>
                          <a:latin typeface="+mn-ea"/>
                          <a:ea typeface="+mn-ea"/>
                        </a:rPr>
                        <a:t>) </a:t>
                      </a:r>
                      <a:r>
                        <a:rPr lang="ko-KR" altLang="en-US" sz="2000" b="1" dirty="0">
                          <a:solidFill>
                            <a:srgbClr val="FF0000"/>
                          </a:solidFill>
                          <a:latin typeface="+mn-ea"/>
                          <a:ea typeface="+mn-ea"/>
                        </a:rPr>
                        <a:t>이후에 현장등록 </a:t>
                      </a:r>
                      <a:r>
                        <a:rPr lang="en-US" altLang="ko-KR" sz="2000" b="1" dirty="0">
                          <a:solidFill>
                            <a:srgbClr val="FF0000"/>
                          </a:solidFill>
                          <a:latin typeface="+mn-ea"/>
                          <a:ea typeface="+mn-ea"/>
                        </a:rPr>
                        <a:t>5,000</a:t>
                      </a:r>
                      <a:r>
                        <a:rPr lang="ko-KR" altLang="en-US" sz="2000" b="1" dirty="0">
                          <a:solidFill>
                            <a:srgbClr val="FF0000"/>
                          </a:solidFill>
                          <a:latin typeface="+mn-ea"/>
                          <a:ea typeface="+mn-ea"/>
                        </a:rPr>
                        <a:t>원 할증</a:t>
                      </a:r>
                    </a:p>
                  </a:txBody>
                  <a:tcPr anchor="ctr">
                    <a:lnT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latinLnBrk="1"/>
                      <a:endParaRPr lang="ko-KR" altLang="en-US" sz="1800" b="1" dirty="0">
                        <a:solidFill>
                          <a:srgbClr val="FF0000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T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89449774"/>
                  </a:ext>
                </a:extLst>
              </a:tr>
              <a:tr h="387611">
                <a:tc gridSpan="6">
                  <a:txBody>
                    <a:bodyPr/>
                    <a:lstStyle/>
                    <a:p>
                      <a:pPr algn="l" latinLnBrk="1"/>
                      <a:r>
                        <a:rPr lang="en-US" altLang="ko-KR" sz="1600" b="1" dirty="0">
                          <a:latin typeface="+mn-ea"/>
                          <a:ea typeface="+mn-ea"/>
                        </a:rPr>
                        <a:t>&lt;</a:t>
                      </a:r>
                      <a:r>
                        <a:rPr lang="ko-KR" altLang="en-US" sz="1600" b="1" dirty="0">
                          <a:latin typeface="+mn-ea"/>
                          <a:ea typeface="+mn-ea"/>
                        </a:rPr>
                        <a:t>환불규정</a:t>
                      </a:r>
                      <a:r>
                        <a:rPr lang="en-US" altLang="ko-KR" sz="1600" b="1" dirty="0">
                          <a:latin typeface="+mn-ea"/>
                          <a:ea typeface="+mn-ea"/>
                        </a:rPr>
                        <a:t>&gt;</a:t>
                      </a:r>
                    </a:p>
                  </a:txBody>
                  <a:tcPr anchor="ctr">
                    <a:lnT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400" b="1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400" b="1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400" b="1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latinLnBrk="1"/>
                      <a:endParaRPr lang="en-US" altLang="ko-KR" sz="1400" b="1" dirty="0">
                        <a:latin typeface="+mn-ea"/>
                        <a:ea typeface="+mn-ea"/>
                      </a:endParaRPr>
                    </a:p>
                  </a:txBody>
                  <a:tcPr anchor="ctr">
                    <a:lnT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63774238"/>
                  </a:ext>
                </a:extLst>
              </a:tr>
              <a:tr h="553895">
                <a:tc>
                  <a:txBody>
                    <a:bodyPr/>
                    <a:lstStyle/>
                    <a:p>
                      <a:pPr marL="0" marR="0" lvl="0" indent="0" algn="ctr" defTabSz="914354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b="1" dirty="0">
                          <a:latin typeface="+mn-ea"/>
                          <a:ea typeface="+mn-ea"/>
                        </a:rPr>
                        <a:t>7.19(</a:t>
                      </a:r>
                      <a:r>
                        <a:rPr lang="ko-KR" altLang="en-US" sz="1600" b="1" dirty="0">
                          <a:latin typeface="+mn-ea"/>
                          <a:ea typeface="+mn-ea"/>
                        </a:rPr>
                        <a:t>수</a:t>
                      </a:r>
                      <a:r>
                        <a:rPr lang="en-US" altLang="ko-KR" sz="1600" b="1" dirty="0">
                          <a:latin typeface="+mn-ea"/>
                          <a:ea typeface="+mn-ea"/>
                        </a:rPr>
                        <a:t>)</a:t>
                      </a:r>
                      <a:r>
                        <a:rPr lang="ko-KR" altLang="en-US" sz="1600" b="1" dirty="0">
                          <a:latin typeface="+mn-ea"/>
                          <a:ea typeface="+mn-ea"/>
                        </a:rPr>
                        <a:t>까지</a:t>
                      </a:r>
                      <a:endParaRPr lang="en-US" altLang="ko-KR" sz="1600" b="1" dirty="0">
                        <a:latin typeface="+mn-ea"/>
                        <a:ea typeface="+mn-ea"/>
                      </a:endParaRPr>
                    </a:p>
                    <a:p>
                      <a:pPr marL="0" marR="0" lvl="0" indent="0" algn="ctr" defTabSz="914354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b="1" dirty="0">
                          <a:latin typeface="+mn-ea"/>
                          <a:ea typeface="+mn-ea"/>
                        </a:rPr>
                        <a:t>100% </a:t>
                      </a:r>
                      <a:r>
                        <a:rPr lang="ko-KR" altLang="en-US" sz="1600" b="1" dirty="0">
                          <a:latin typeface="+mn-ea"/>
                          <a:ea typeface="+mn-ea"/>
                        </a:rPr>
                        <a:t>환불</a:t>
                      </a:r>
                    </a:p>
                  </a:txBody>
                  <a:tcPr anchor="ctr">
                    <a:lnR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1" dirty="0">
                          <a:latin typeface="+mn-ea"/>
                          <a:ea typeface="+mn-ea"/>
                        </a:rPr>
                        <a:t>7.28(</a:t>
                      </a:r>
                      <a:r>
                        <a:rPr lang="ko-KR" altLang="en-US" sz="1600" b="1" dirty="0">
                          <a:latin typeface="+mn-ea"/>
                          <a:ea typeface="+mn-ea"/>
                        </a:rPr>
                        <a:t>금</a:t>
                      </a:r>
                      <a:r>
                        <a:rPr lang="en-US" altLang="ko-KR" sz="1600" b="1" dirty="0">
                          <a:latin typeface="+mn-ea"/>
                          <a:ea typeface="+mn-ea"/>
                        </a:rPr>
                        <a:t>)</a:t>
                      </a:r>
                      <a:r>
                        <a:rPr lang="ko-KR" altLang="en-US" sz="1600" b="1" dirty="0">
                          <a:latin typeface="+mn-ea"/>
                          <a:ea typeface="+mn-ea"/>
                        </a:rPr>
                        <a:t>까지</a:t>
                      </a:r>
                      <a:endParaRPr lang="en-US" altLang="ko-KR" sz="1600" b="1" dirty="0">
                        <a:latin typeface="+mn-ea"/>
                        <a:ea typeface="+mn-ea"/>
                      </a:endParaRPr>
                    </a:p>
                    <a:p>
                      <a:pPr algn="ctr" latinLnBrk="1"/>
                      <a:r>
                        <a:rPr lang="en-US" altLang="ko-KR" sz="1600" b="1" dirty="0">
                          <a:latin typeface="+mn-ea"/>
                          <a:ea typeface="+mn-ea"/>
                        </a:rPr>
                        <a:t>80% </a:t>
                      </a:r>
                      <a:r>
                        <a:rPr lang="ko-KR" altLang="en-US" sz="1600" b="1" dirty="0">
                          <a:latin typeface="+mn-ea"/>
                          <a:ea typeface="+mn-ea"/>
                        </a:rPr>
                        <a:t>환불</a:t>
                      </a:r>
                    </a:p>
                  </a:txBody>
                  <a:tcPr anchor="ctr">
                    <a:lnL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400" b="1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1" dirty="0">
                          <a:latin typeface="+mn-ea"/>
                          <a:ea typeface="+mn-ea"/>
                        </a:rPr>
                        <a:t>7.29(</a:t>
                      </a:r>
                      <a:r>
                        <a:rPr lang="ko-KR" altLang="en-US" sz="1600" b="1" dirty="0">
                          <a:latin typeface="+mn-ea"/>
                          <a:ea typeface="+mn-ea"/>
                        </a:rPr>
                        <a:t>토</a:t>
                      </a:r>
                      <a:r>
                        <a:rPr lang="en-US" altLang="ko-KR" sz="1600" b="1" dirty="0">
                          <a:latin typeface="+mn-ea"/>
                          <a:ea typeface="+mn-ea"/>
                        </a:rPr>
                        <a:t>)</a:t>
                      </a:r>
                      <a:r>
                        <a:rPr lang="ko-KR" altLang="en-US" sz="1600" b="1" dirty="0">
                          <a:latin typeface="+mn-ea"/>
                          <a:ea typeface="+mn-ea"/>
                        </a:rPr>
                        <a:t>부터는</a:t>
                      </a:r>
                      <a:endParaRPr lang="en-US" altLang="ko-KR" sz="1600" b="1" dirty="0">
                        <a:latin typeface="+mn-ea"/>
                        <a:ea typeface="+mn-ea"/>
                      </a:endParaRPr>
                    </a:p>
                    <a:p>
                      <a:pPr algn="ctr" latinLnBrk="1"/>
                      <a:r>
                        <a:rPr lang="ko-KR" altLang="en-US" sz="1600" b="1" dirty="0">
                          <a:latin typeface="+mn-ea"/>
                          <a:ea typeface="+mn-ea"/>
                        </a:rPr>
                        <a:t>환불불가</a:t>
                      </a:r>
                    </a:p>
                  </a:txBody>
                  <a:tcPr anchor="ctr">
                    <a:lnL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latinLnBrk="1"/>
                      <a:endParaRPr lang="ko-KR" altLang="en-US" sz="1600" b="1">
                        <a:latin typeface="+mn-ea"/>
                        <a:ea typeface="+mn-ea"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400" b="1">
                        <a:latin typeface="+mn-ea"/>
                        <a:ea typeface="+mn-ea"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02529141"/>
                  </a:ext>
                </a:extLst>
              </a:tr>
              <a:tr h="387611"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600" b="1" dirty="0">
                          <a:latin typeface="+mn-ea"/>
                          <a:ea typeface="+mn-ea"/>
                        </a:rPr>
                        <a:t>&lt;</a:t>
                      </a:r>
                      <a:r>
                        <a:rPr lang="ko-KR" altLang="en-US" sz="1600" b="1" dirty="0">
                          <a:latin typeface="+mn-ea"/>
                          <a:ea typeface="+mn-ea"/>
                        </a:rPr>
                        <a:t>부분 참석규정</a:t>
                      </a:r>
                      <a:r>
                        <a:rPr lang="en-US" altLang="ko-KR" sz="1600" b="1" dirty="0">
                          <a:latin typeface="+mn-ea"/>
                          <a:ea typeface="+mn-ea"/>
                        </a:rPr>
                        <a:t>&gt;</a:t>
                      </a:r>
                      <a:endParaRPr lang="ko-KR" altLang="en-US" sz="1600" b="1" dirty="0">
                        <a:latin typeface="+mn-ea"/>
                        <a:ea typeface="+mn-ea"/>
                      </a:endParaRPr>
                    </a:p>
                  </a:txBody>
                  <a:tcPr anchor="ctr">
                    <a:lnR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l" latinLnBrk="1"/>
                      <a:r>
                        <a:rPr lang="en-US" altLang="ko-KR" sz="1600" b="1" dirty="0">
                          <a:latin typeface="+mn-ea"/>
                          <a:ea typeface="+mn-ea"/>
                        </a:rPr>
                        <a:t>7.29(</a:t>
                      </a:r>
                      <a:r>
                        <a:rPr lang="ko-KR" altLang="en-US" sz="1600" b="1" dirty="0">
                          <a:latin typeface="+mn-ea"/>
                          <a:ea typeface="+mn-ea"/>
                        </a:rPr>
                        <a:t>토</a:t>
                      </a:r>
                      <a:r>
                        <a:rPr lang="en-US" altLang="ko-KR" sz="1600" b="1" dirty="0">
                          <a:latin typeface="+mn-ea"/>
                          <a:ea typeface="+mn-ea"/>
                        </a:rPr>
                        <a:t>), 7.30(</a:t>
                      </a:r>
                      <a:r>
                        <a:rPr lang="ko-KR" altLang="en-US" sz="1600" b="1" dirty="0">
                          <a:latin typeface="+mn-ea"/>
                          <a:ea typeface="+mn-ea"/>
                        </a:rPr>
                        <a:t>일</a:t>
                      </a:r>
                      <a:r>
                        <a:rPr lang="en-US" altLang="ko-KR" sz="1600" b="1" dirty="0">
                          <a:latin typeface="+mn-ea"/>
                          <a:ea typeface="+mn-ea"/>
                        </a:rPr>
                        <a:t>) 1</a:t>
                      </a:r>
                      <a:r>
                        <a:rPr lang="ko-KR" altLang="en-US" sz="1600" b="1" dirty="0">
                          <a:latin typeface="+mn-ea"/>
                          <a:ea typeface="+mn-ea"/>
                        </a:rPr>
                        <a:t>일 등록은 </a:t>
                      </a:r>
                      <a:r>
                        <a:rPr lang="en-US" altLang="ko-KR" sz="1600" b="1" dirty="0">
                          <a:latin typeface="+mn-ea"/>
                          <a:ea typeface="+mn-ea"/>
                        </a:rPr>
                        <a:t>30,000</a:t>
                      </a:r>
                      <a:r>
                        <a:rPr lang="ko-KR" altLang="en-US" sz="1600" b="1" dirty="0">
                          <a:latin typeface="+mn-ea"/>
                          <a:ea typeface="+mn-ea"/>
                        </a:rPr>
                        <a:t>원</a:t>
                      </a:r>
                    </a:p>
                  </a:txBody>
                  <a:tcPr anchor="ctr">
                    <a:lnL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400" b="1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400" b="1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latinLnBrk="1"/>
                      <a:endParaRPr lang="ko-KR" altLang="en-US" sz="1400" b="1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2729075"/>
                  </a:ext>
                </a:extLst>
              </a:tr>
              <a:tr h="387611">
                <a:tc gridSpan="6">
                  <a:txBody>
                    <a:bodyPr/>
                    <a:lstStyle/>
                    <a:p>
                      <a:pPr algn="l" latinLnBrk="1"/>
                      <a:r>
                        <a:rPr lang="ko-KR" altLang="en-US" sz="1600" b="1" dirty="0">
                          <a:latin typeface="+mn-ea"/>
                          <a:ea typeface="+mn-ea"/>
                        </a:rPr>
                        <a:t>계좌번호 </a:t>
                      </a:r>
                      <a:r>
                        <a:rPr lang="en-US" altLang="ko-KR" sz="1600" b="1" dirty="0">
                          <a:latin typeface="+mn-ea"/>
                          <a:ea typeface="+mn-ea"/>
                        </a:rPr>
                        <a:t>: </a:t>
                      </a:r>
                      <a:r>
                        <a:rPr lang="ko-KR" altLang="en-US" sz="1600" b="1" dirty="0">
                          <a:latin typeface="+mn-ea"/>
                          <a:ea typeface="+mn-ea"/>
                        </a:rPr>
                        <a:t>국민은행 </a:t>
                      </a:r>
                      <a:r>
                        <a:rPr lang="en-US" altLang="ko-KR" sz="1600" b="1" dirty="0">
                          <a:latin typeface="+mn-ea"/>
                          <a:ea typeface="+mn-ea"/>
                        </a:rPr>
                        <a:t>231402-04-044152 </a:t>
                      </a:r>
                      <a:r>
                        <a:rPr lang="ko-KR" altLang="en-US" sz="1600" b="1" dirty="0">
                          <a:latin typeface="+mn-ea"/>
                          <a:ea typeface="+mn-ea"/>
                        </a:rPr>
                        <a:t>이학수</a:t>
                      </a:r>
                    </a:p>
                  </a:txBody>
                  <a:tcPr anchor="ctr">
                    <a:lnT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400" b="1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400" b="1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400" b="1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pPr algn="l" latinLnBrk="1"/>
                      <a:endParaRPr lang="ko-KR" altLang="en-US" sz="1400" b="1" dirty="0">
                        <a:latin typeface="+mn-ea"/>
                        <a:ea typeface="+mn-ea"/>
                      </a:endParaRPr>
                    </a:p>
                  </a:txBody>
                  <a:tcPr anchor="ctr">
                    <a:lnT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74249332"/>
                  </a:ext>
                </a:extLst>
              </a:tr>
              <a:tr h="387611">
                <a:tc gridSpan="6">
                  <a:txBody>
                    <a:bodyPr/>
                    <a:lstStyle/>
                    <a:p>
                      <a:pPr algn="l" latinLnBrk="1"/>
                      <a:r>
                        <a:rPr lang="en-US" altLang="ko-KR" sz="2000" b="1" dirty="0">
                          <a:solidFill>
                            <a:srgbClr val="FF0000"/>
                          </a:solidFill>
                          <a:latin typeface="+mn-ea"/>
                          <a:ea typeface="+mn-ea"/>
                        </a:rPr>
                        <a:t>7.29(</a:t>
                      </a:r>
                      <a:r>
                        <a:rPr lang="ko-KR" altLang="en-US" sz="2000" b="1" dirty="0">
                          <a:solidFill>
                            <a:srgbClr val="FF0000"/>
                          </a:solidFill>
                          <a:latin typeface="+mn-ea"/>
                          <a:ea typeface="+mn-ea"/>
                        </a:rPr>
                        <a:t>토</a:t>
                      </a:r>
                      <a:r>
                        <a:rPr lang="en-US" altLang="ko-KR" sz="2000" b="1" dirty="0">
                          <a:solidFill>
                            <a:srgbClr val="FF0000"/>
                          </a:solidFill>
                          <a:latin typeface="+mn-ea"/>
                          <a:ea typeface="+mn-ea"/>
                        </a:rPr>
                        <a:t>) </a:t>
                      </a:r>
                      <a:r>
                        <a:rPr lang="ko-KR" altLang="en-US" sz="2000" b="1" dirty="0">
                          <a:solidFill>
                            <a:srgbClr val="FF0000"/>
                          </a:solidFill>
                          <a:latin typeface="+mn-ea"/>
                          <a:ea typeface="+mn-ea"/>
                        </a:rPr>
                        <a:t>점심은 제공되지 않습니다</a:t>
                      </a:r>
                      <a:r>
                        <a:rPr lang="en-US" altLang="ko-KR" sz="2000" b="1" dirty="0">
                          <a:solidFill>
                            <a:srgbClr val="FF0000"/>
                          </a:solidFill>
                          <a:latin typeface="+mn-ea"/>
                          <a:ea typeface="+mn-ea"/>
                        </a:rPr>
                        <a:t>.</a:t>
                      </a:r>
                      <a:endParaRPr lang="ko-KR" altLang="en-US" sz="2000" b="1" dirty="0">
                        <a:solidFill>
                          <a:srgbClr val="FF0000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T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latinLnBrk="1"/>
                      <a:endParaRPr lang="ko-KR" altLang="en-US" sz="1800" b="1" dirty="0">
                        <a:solidFill>
                          <a:srgbClr val="FF0000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T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88394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60317923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extBox 31"/>
          <p:cNvSpPr txBox="1"/>
          <p:nvPr/>
        </p:nvSpPr>
        <p:spPr>
          <a:xfrm>
            <a:off x="8390104" y="6444044"/>
            <a:ext cx="755577" cy="3694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801" dirty="0"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5</a:t>
            </a:r>
            <a:endParaRPr lang="ko-KR" altLang="en-US" sz="1801" dirty="0"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  <p:cxnSp>
        <p:nvCxnSpPr>
          <p:cNvPr id="20" name="Straight Connector 43">
            <a:extLst>
              <a:ext uri="{FF2B5EF4-FFF2-40B4-BE49-F238E27FC236}">
                <a16:creationId xmlns:a16="http://schemas.microsoft.com/office/drawing/2014/main" id="{7F8D6741-0004-4987-895D-3E6F18B45CF7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477889" y="1473877"/>
            <a:ext cx="8219255" cy="3541"/>
          </a:xfrm>
          <a:prstGeom prst="line">
            <a:avLst/>
          </a:prstGeom>
          <a:noFill/>
          <a:ln w="9525" algn="ctr">
            <a:solidFill>
              <a:schemeClr val="accent1"/>
            </a:solidFill>
            <a:round/>
            <a:headEnd type="diamond" w="med" len="med"/>
            <a:tailEnd type="diamond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1" name="Text Box 45">
            <a:extLst>
              <a:ext uri="{FF2B5EF4-FFF2-40B4-BE49-F238E27FC236}">
                <a16:creationId xmlns:a16="http://schemas.microsoft.com/office/drawing/2014/main" id="{D9F958BE-1D9B-46DA-8747-B446FE8E14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46487" y="620688"/>
            <a:ext cx="7450657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50000"/>
              </a:schemeClr>
            </a:prstShdw>
          </a:effec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ko-KR" altLang="en-US" sz="4400" b="1" dirty="0" err="1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수양회</a:t>
            </a:r>
            <a:r>
              <a:rPr lang="ko-KR" altLang="en-US" sz="4400" b="1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 단체버스 이용 안내</a:t>
            </a:r>
            <a:endParaRPr lang="en-US" altLang="ko-KR" sz="4400" b="1" dirty="0">
              <a:solidFill>
                <a:srgbClr val="002060"/>
              </a:solidFill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  <p:sp>
        <p:nvSpPr>
          <p:cNvPr id="22" name="AutoShape 4">
            <a:extLst>
              <a:ext uri="{FF2B5EF4-FFF2-40B4-BE49-F238E27FC236}">
                <a16:creationId xmlns:a16="http://schemas.microsoft.com/office/drawing/2014/main" id="{F10F8CFB-523B-487D-A9B7-DDB23D4D1C81}"/>
              </a:ext>
            </a:extLst>
          </p:cNvPr>
          <p:cNvSpPr>
            <a:spLocks noChangeArrowheads="1"/>
          </p:cNvSpPr>
          <p:nvPr/>
        </p:nvSpPr>
        <p:spPr bwMode="gray">
          <a:xfrm>
            <a:off x="477889" y="685281"/>
            <a:ext cx="673100" cy="620713"/>
          </a:xfrm>
          <a:prstGeom prst="roundRect">
            <a:avLst>
              <a:gd name="adj" fmla="val 16667"/>
            </a:avLst>
          </a:pr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B05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ko-KR" altLang="en-US" sz="1801"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  <p:pic>
        <p:nvPicPr>
          <p:cNvPr id="23" name="Picture 19" descr="Picture1">
            <a:extLst>
              <a:ext uri="{FF2B5EF4-FFF2-40B4-BE49-F238E27FC236}">
                <a16:creationId xmlns:a16="http://schemas.microsoft.com/office/drawing/2014/main" id="{ECE6F2F1-7A50-42CC-9779-5E63833857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414" y="699568"/>
            <a:ext cx="668340" cy="382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" name="Text Box 32">
            <a:extLst>
              <a:ext uri="{FF2B5EF4-FFF2-40B4-BE49-F238E27FC236}">
                <a16:creationId xmlns:a16="http://schemas.microsoft.com/office/drawing/2014/main" id="{B8883CCC-60BB-4623-90B1-B99E0B2799E2}"/>
              </a:ext>
            </a:extLst>
          </p:cNvPr>
          <p:cNvSpPr txBox="1">
            <a:spLocks noChangeArrowheads="1"/>
          </p:cNvSpPr>
          <p:nvPr/>
        </p:nvSpPr>
        <p:spPr bwMode="gray">
          <a:xfrm>
            <a:off x="444430" y="674958"/>
            <a:ext cx="754308" cy="646331"/>
          </a:xfrm>
          <a:prstGeom prst="rect">
            <a:avLst/>
          </a:prstGeom>
          <a:noFill/>
          <a:ln>
            <a:noFill/>
          </a:ln>
          <a:effectLst>
            <a:outerShdw dist="28398" dir="3806097" algn="ctr" rotWithShape="0">
              <a:srgbClr val="333333">
                <a:alpha val="5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ko-KR" sz="3600" dirty="0">
                <a:solidFill>
                  <a:srgbClr val="FFFFFF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06</a:t>
            </a:r>
          </a:p>
        </p:txBody>
      </p:sp>
      <p:sp>
        <p:nvSpPr>
          <p:cNvPr id="25" name="Rectangle 51">
            <a:extLst>
              <a:ext uri="{FF2B5EF4-FFF2-40B4-BE49-F238E27FC236}">
                <a16:creationId xmlns:a16="http://schemas.microsoft.com/office/drawing/2014/main" id="{946E6EB0-DAC7-43FF-B964-E6CA93E7FD20}"/>
              </a:ext>
            </a:extLst>
          </p:cNvPr>
          <p:cNvSpPr/>
          <p:nvPr/>
        </p:nvSpPr>
        <p:spPr>
          <a:xfrm>
            <a:off x="1136121" y="1633613"/>
            <a:ext cx="7965729" cy="3046988"/>
          </a:xfrm>
          <a:prstGeom prst="rect">
            <a:avLst/>
          </a:prstGeom>
          <a:effectLst/>
        </p:spPr>
        <p:txBody>
          <a:bodyPr wrap="square">
            <a:spAutoFit/>
          </a:bodyPr>
          <a:lstStyle/>
          <a:p>
            <a:pPr marL="342874" indent="-342874">
              <a:lnSpc>
                <a:spcPct val="120000"/>
              </a:lnSpc>
              <a:buFont typeface="Wingdings" charset="2"/>
              <a:buChar char="§"/>
            </a:pPr>
            <a:r>
              <a:rPr lang="ko-KR" altLang="en-US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교회에서 출발하는 단체버스 이용하시는 분 </a:t>
            </a:r>
            <a:r>
              <a:rPr lang="ko-KR" altLang="en-US" sz="3200" dirty="0">
                <a:solidFill>
                  <a:srgbClr val="0070C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왕복요금 </a:t>
            </a:r>
            <a:r>
              <a:rPr lang="en-US" altLang="ko-KR" sz="3200" dirty="0">
                <a:solidFill>
                  <a:srgbClr val="0070C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5</a:t>
            </a:r>
            <a:r>
              <a:rPr lang="ko-KR" altLang="en-US" sz="3200" dirty="0">
                <a:solidFill>
                  <a:srgbClr val="0070C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천원 </a:t>
            </a:r>
            <a:r>
              <a:rPr lang="ko-KR" altLang="en-US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을 받습니다</a:t>
            </a:r>
            <a:r>
              <a:rPr lang="en-US" altLang="ko-KR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. </a:t>
            </a:r>
          </a:p>
          <a:p>
            <a:pPr marL="342874" indent="-342874">
              <a:lnSpc>
                <a:spcPct val="120000"/>
              </a:lnSpc>
              <a:buFont typeface="Wingdings" charset="2"/>
              <a:buChar char="§"/>
            </a:pPr>
            <a:r>
              <a:rPr lang="ko-KR" altLang="en-US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대상 </a:t>
            </a:r>
            <a:r>
              <a:rPr lang="en-US" altLang="ko-KR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: </a:t>
            </a:r>
            <a:r>
              <a:rPr lang="ko-KR" altLang="en-US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초등</a:t>
            </a:r>
            <a:r>
              <a:rPr lang="en-US" altLang="ko-KR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1</a:t>
            </a:r>
            <a:r>
              <a:rPr lang="ko-KR" altLang="en-US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학년부터 성인</a:t>
            </a:r>
            <a:endParaRPr lang="en-US" altLang="ko-KR" sz="1600" dirty="0">
              <a:solidFill>
                <a:srgbClr val="002060"/>
              </a:solidFill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  <a:p>
            <a:pPr>
              <a:lnSpc>
                <a:spcPct val="120000"/>
              </a:lnSpc>
            </a:pPr>
            <a:r>
              <a:rPr lang="en-US" altLang="ko-KR" sz="3200" dirty="0">
                <a:solidFill>
                  <a:srgbClr val="FF000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※ </a:t>
            </a:r>
            <a:r>
              <a:rPr lang="ko-KR" altLang="en-US" sz="3200" dirty="0">
                <a:solidFill>
                  <a:srgbClr val="FF000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요금은 버스 승차 후 내주시면 됩니다</a:t>
            </a:r>
            <a:r>
              <a:rPr lang="en-US" altLang="ko-KR" sz="3200" dirty="0">
                <a:solidFill>
                  <a:srgbClr val="FF000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.</a:t>
            </a:r>
          </a:p>
          <a:p>
            <a:pPr>
              <a:lnSpc>
                <a:spcPct val="120000"/>
              </a:lnSpc>
            </a:pPr>
            <a:r>
              <a:rPr lang="en-US" altLang="ko-KR" sz="3200" dirty="0">
                <a:solidFill>
                  <a:srgbClr val="FF000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 - </a:t>
            </a:r>
            <a:r>
              <a:rPr lang="ko-KR" altLang="en-US" sz="3200" dirty="0">
                <a:solidFill>
                  <a:srgbClr val="FF000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버스 출발시간은 재공지를 하겠습니다</a:t>
            </a:r>
            <a:r>
              <a:rPr lang="en-US" altLang="ko-KR" sz="3200" dirty="0">
                <a:solidFill>
                  <a:srgbClr val="FF000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807529855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New_Simple01">
  <a:themeElements>
    <a:clrScheme name="파랑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최재훈 성도총회">
      <a:majorFont>
        <a:latin typeface="JBold"/>
        <a:ea typeface="JBold"/>
        <a:cs typeface=""/>
      </a:majorFont>
      <a:minorFont>
        <a:latin typeface="MV Boli"/>
        <a:ea typeface="서울남산체 M"/>
        <a:cs typeface=""/>
      </a:minorFont>
    </a:fontScheme>
    <a:fmtScheme name="New_Simple01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hade val="100000"/>
                <a:satMod val="165000"/>
              </a:schemeClr>
            </a:gs>
            <a:gs pos="55000">
              <a:schemeClr val="phClr">
                <a:tint val="83000"/>
                <a:shade val="100000"/>
                <a:satMod val="155000"/>
              </a:schemeClr>
            </a:gs>
            <a:gs pos="100000">
              <a:schemeClr val="phClr">
                <a:shade val="85000"/>
                <a:satMod val="100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20040000"/>
            </a:lightRig>
          </a:scene3d>
          <a:sp3d contourW="12700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hueMod val="105000"/>
                <a:satMod val="250000"/>
              </a:schemeClr>
            </a:gs>
            <a:gs pos="100000">
              <a:schemeClr val="phClr">
                <a:tint val="95000"/>
                <a:shade val="100000"/>
                <a:satMod val="200000"/>
              </a:schemeClr>
            </a:gs>
          </a:gsLst>
          <a:lin ang="2700000" scaled="0"/>
        </a:gradFill>
        <a:gradFill rotWithShape="1">
          <a:gsLst>
            <a:gs pos="0">
              <a:schemeClr val="phClr">
                <a:tint val="94000"/>
                <a:satMod val="200000"/>
              </a:schemeClr>
            </a:gs>
            <a:gs pos="100000">
              <a:schemeClr val="phClr">
                <a:shade val="70000"/>
                <a:satMod val="200000"/>
              </a:schemeClr>
            </a:gs>
          </a:gsLst>
          <a:path path="circle">
            <a:fillToRect l="40000" r="40000" b="6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MS PGothic"/>
        <a:font script="Hang" typeface="맑은 고딕"/>
        <a:font script="Hans" typeface="SimSun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MS PGothic"/>
        <a:font script="Hang" typeface="맑은 고딕"/>
        <a:font script="Hans" typeface="SimSu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588</Words>
  <Application>Microsoft Office PowerPoint</Application>
  <PresentationFormat>화면 슬라이드 쇼(4:3)</PresentationFormat>
  <Paragraphs>120</Paragraphs>
  <Slides>6</Slides>
  <Notes>6</Notes>
  <HiddenSlides>0</HiddenSlides>
  <MMClips>0</MMClips>
  <ScaleCrop>false</ScaleCrop>
  <HeadingPairs>
    <vt:vector size="6" baseType="variant">
      <vt:variant>
        <vt:lpstr>사용한 글꼴</vt:lpstr>
      </vt:variant>
      <vt:variant>
        <vt:i4>9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16" baseType="lpstr">
      <vt:lpstr>JBold</vt:lpstr>
      <vt:lpstr>굴림</vt:lpstr>
      <vt:lpstr>맑은 고딕</vt:lpstr>
      <vt:lpstr>Wingdings 3</vt:lpstr>
      <vt:lpstr>Arial</vt:lpstr>
      <vt:lpstr>Wingdings</vt:lpstr>
      <vt:lpstr>MV Boli</vt:lpstr>
      <vt:lpstr>서울남산체 M</vt:lpstr>
      <vt:lpstr>Calibri</vt:lpstr>
      <vt:lpstr>New_Simple01</vt:lpstr>
      <vt:lpstr>광   고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2</cp:revision>
  <dcterms:created xsi:type="dcterms:W3CDTF">2017-01-12T06:05:15Z</dcterms:created>
  <dcterms:modified xsi:type="dcterms:W3CDTF">2017-07-23T03:12:54Z</dcterms:modified>
  <cp:version>0906.0100.01</cp:version>
</cp:coreProperties>
</file>