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embeddedFontLst>
    <p:embeddedFont>
      <p:font typeface="JBold" panose="02020603020101020101" pitchFamily="18" charset="-127"/>
      <p:regular r:id="rId8"/>
    </p:embeddedFont>
    <p:embeddedFont>
      <p:font typeface="Wingdings 3" panose="05040102010807070707" pitchFamily="18" charset="2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서울남산체 M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56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1025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792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647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3067"/>
        <p:guide orient="horz" pos="1025"/>
        <p:guide orient="horz" pos="1525"/>
        <p:guide orient="horz" pos="1570"/>
        <p:guide pos="2880"/>
        <p:guide pos="792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중국에서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최은경자매님과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조현근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조유근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어린이가 주일예배에 오랜만에 참석하셨습니다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D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존 문재화 어머님 소개로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정우연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자매님께서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방문해주셨습니다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하전도사님 소개로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배요한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자매님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692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※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조이코너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랜드 아이들은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9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시반까지 교회로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조이틴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아이들은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시반까지 교회로 보내주시면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되옵니다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♡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초등학교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3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학년부터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조이틴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687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3913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광고지에 안내가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GT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로 잘못 나갔습니다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정정합니다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지난주 드셨던 떡은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유근중형제와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이현경자매의 첫째딸로 수고하고 있는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유민희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아기의 돌을 축하하는 떡이었습니다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2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6"/>
            <a:ext cx="7781544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7693075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327648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8/13/2017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8/13/2017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2" y="1627632"/>
            <a:ext cx="4040188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7" y="1627632"/>
            <a:ext cx="4041775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8/13/2017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8/13/2017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8/13/2017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108747" y="112714"/>
            <a:ext cx="492125" cy="485775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2415080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1561891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 기도회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1626484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1640771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1616161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1136121" y="2574816"/>
            <a:ext cx="7965729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교회와 지체들을 위한 기도로 모입니다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52656"/>
            <a:ext cx="822960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</p:spTree>
    <p:extLst>
      <p:ext uri="{BB962C8B-B14F-4D97-AF65-F5344CB8AC3E}">
        <p14:creationId xmlns:p14="http://schemas.microsoft.com/office/powerpoint/2010/main" val="31280825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이번주 수요 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1136121" y="1633613"/>
            <a:ext cx="7965729" cy="18651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32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8.16(</a:t>
            </a:r>
            <a:r>
              <a:rPr lang="ko-KR" altLang="en-US" sz="32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32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32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수요예배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최에스라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선교사님께서 전해 주십니다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(LA 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연합교회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이스라엘 선교 사역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3187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조이스쿨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수양회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7A26A5-CDC3-40D7-93A7-B31E27395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06"/>
            <a:ext cx="9145681" cy="52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298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냉방기 사용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946E6EB0-DAC7-43FF-B964-E6CA93E7FD20}"/>
              </a:ext>
            </a:extLst>
          </p:cNvPr>
          <p:cNvSpPr/>
          <p:nvPr/>
        </p:nvSpPr>
        <p:spPr>
          <a:xfrm>
            <a:off x="1136121" y="1633613"/>
            <a:ext cx="7965729" cy="123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교회를 나가실 때는 사용하시던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냉방기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에어컨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를 꺼주세요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9630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8390104" y="6444044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889" y="1473877"/>
            <a:ext cx="8219255" cy="354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87" y="620688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매일성경 순 신청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889" y="685281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" y="699568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4430" y="674958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05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D600495E-3C86-4731-8E84-7111E62821BD}"/>
              </a:ext>
            </a:extLst>
          </p:cNvPr>
          <p:cNvSpPr/>
          <p:nvPr/>
        </p:nvSpPr>
        <p:spPr>
          <a:xfrm>
            <a:off x="1136121" y="1633613"/>
            <a:ext cx="7965729" cy="18651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9/10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월 매일성경 순을 구입신청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874" indent="-342874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셀리더분들은 구입 권수를 </a:t>
            </a: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이학수집사님에게</a:t>
            </a: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알려주세요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 </a:t>
            </a:r>
            <a:endParaRPr lang="en-US" altLang="ko-KR" sz="32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4473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화면 슬라이드 쇼(4:3)</PresentationFormat>
  <Paragraphs>37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JBold</vt:lpstr>
      <vt:lpstr>Wingdings 3</vt:lpstr>
      <vt:lpstr>굴림</vt:lpstr>
      <vt:lpstr>맑은 고딕</vt:lpstr>
      <vt:lpstr>Wingdings</vt:lpstr>
      <vt:lpstr>서울남산체 M</vt:lpstr>
      <vt:lpstr>Arial</vt:lpstr>
      <vt:lpstr>MV Boli</vt:lpstr>
      <vt:lpstr>Calibri</vt:lpstr>
      <vt:lpstr>New_Simple01</vt:lpstr>
      <vt:lpstr>광   고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2017-08-13T07:46:09Z</dcterms:modified>
  <cp:version>0906.0100.01</cp:version>
</cp:coreProperties>
</file>