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56" r:id="rId2"/>
    <p:sldId id="264" r:id="rId3"/>
    <p:sldId id="269" r:id="rId4"/>
    <p:sldId id="266" r:id="rId5"/>
  </p:sldIdLst>
  <p:sldSz cx="9144000" cy="6858000" type="screen4x3"/>
  <p:notesSz cx="6858000" cy="9144000"/>
  <p:embeddedFontLst>
    <p:embeddedFont>
      <p:font typeface="MV Boli" panose="02000500030200090000" pitchFamily="2" charset="0"/>
      <p:regular r:id="rId7"/>
    </p:embeddedFont>
    <p:embeddedFont>
      <p:font typeface="서울남산체 M" panose="02020603020101020101" pitchFamily="18" charset="-127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Wingdings 3" panose="05040102010807070707" pitchFamily="18" charset="2"/>
      <p:regular r:id="rId15"/>
    </p:embeddedFont>
    <p:embeddedFont>
      <p:font typeface="JBold" panose="02020603020101020101" pitchFamily="18" charset="-127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64"/>
            <p14:sldId id="269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6478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3067"/>
        <p:guide orient="horz" pos="1025"/>
        <p:guide orient="horz" pos="1525"/>
        <p:guide orient="horz" pos="1570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석이희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자매님이 다니시는 회사의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대표님이신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이훈규 형제님과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이진우군이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A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존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임보름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어머니이신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이남순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자매님께서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전주에 사시는데 딸을 만나러 오셨다고 합니다</a:t>
            </a:r>
            <a:r>
              <a:rPr lang="en-US" altLang="ko-KR" sz="1200" kern="1200" baseline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.)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692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97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윤현진 최지현 가정의 셋째 정은이의 돌을 축하하는 떡이 준비되어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떡을 떼시며 맛있게 드시고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축하해주세요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391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8/27/2017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8/27/2017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8/27/2017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8/27/2017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8/27/2017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국가와 민족을 위한 회개와 중보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수요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8.30(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이홍섭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선교사님께서 전해 주십니다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(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원주하나교회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73187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하반기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개강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9.6(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하반기 수요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 개강을 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75259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냉방기 사용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사용하시던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냉방기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에어컨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를 꺼주세요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96306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랑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화면 슬라이드 쇼(4:3)</PresentationFormat>
  <Paragraphs>30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Arial</vt:lpstr>
      <vt:lpstr>MV Boli</vt:lpstr>
      <vt:lpstr>서울남산체 M</vt:lpstr>
      <vt:lpstr>Calibri</vt:lpstr>
      <vt:lpstr>맑은 고딕</vt:lpstr>
      <vt:lpstr>Wingdings 3</vt:lpstr>
      <vt:lpstr>굴림</vt:lpstr>
      <vt:lpstr>JBold</vt:lpstr>
      <vt:lpstr>Wingdings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2017-08-27T02:20:11Z</dcterms:modified>
  <cp:version>0906.0100.01</cp:version>
</cp:coreProperties>
</file>