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6"/>
  </p:notesMasterIdLst>
  <p:sldIdLst>
    <p:sldId id="270" r:id="rId2"/>
    <p:sldId id="271" r:id="rId3"/>
    <p:sldId id="256" r:id="rId4"/>
    <p:sldId id="269" r:id="rId5"/>
  </p:sldIdLst>
  <p:sldSz cx="9144000" cy="6858000" type="screen4x3"/>
  <p:notesSz cx="6858000" cy="9144000"/>
  <p:embeddedFontLst>
    <p:embeddedFont>
      <p:font typeface="JBold" panose="02020603020101020101" pitchFamily="18" charset="-127"/>
      <p:regular r:id="rId7"/>
    </p:embeddedFont>
    <p:embeddedFont>
      <p:font typeface="Wingdings 3" panose="05040102010807070707" pitchFamily="18" charset="2"/>
      <p:regular r:id="rId8"/>
    </p:embeddedFont>
    <p:embeddedFont>
      <p:font typeface="맑은 고딕" panose="020B0503020000020004" pitchFamily="50" charset="-127"/>
      <p:regular r:id="rId9"/>
      <p:bold r:id="rId10"/>
    </p:embeddedFont>
    <p:embeddedFont>
      <p:font typeface="서울남산체 M" panose="02020603020101020101" pitchFamily="18" charset="-127"/>
      <p:regular r:id="rId11"/>
    </p:embeddedFont>
    <p:embeddedFont>
      <p:font typeface="MV Boli" panose="02000500030200090000" pitchFamily="2" charset="0"/>
      <p:regular r:id="rId12"/>
    </p:embeddedFont>
    <p:embeddedFont>
      <p:font typeface="Calibri" panose="020F0502020204030204" pitchFamily="34" charset="0"/>
      <p:regular r:id="rId13"/>
      <p:bold r:id="rId14"/>
      <p:italic r:id="rId15"/>
      <p:boldItalic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270"/>
            <p14:sldId id="271"/>
            <p14:sldId id="256"/>
            <p14:sldId id="2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067" userDrawn="1">
          <p15:clr>
            <a:srgbClr val="A4A3A4"/>
          </p15:clr>
        </p15:guide>
        <p15:guide id="2" orient="horz" pos="1025">
          <p15:clr>
            <a:srgbClr val="A4A3A4"/>
          </p15:clr>
        </p15:guide>
        <p15:guide id="3" orient="horz" pos="1525">
          <p15:clr>
            <a:srgbClr val="A4A3A4"/>
          </p15:clr>
        </p15:guide>
        <p15:guide id="4" orient="horz" pos="1570" userDrawn="1">
          <p15:clr>
            <a:srgbClr val="A4A3A4"/>
          </p15:clr>
        </p15:guide>
        <p15:guide id="5" pos="2880">
          <p15:clr>
            <a:srgbClr val="A4A3A4"/>
          </p15:clr>
        </p15:guide>
        <p15:guide id="6" pos="792">
          <p15:clr>
            <a:srgbClr val="A4A3A4"/>
          </p15:clr>
        </p15:guide>
        <p15:guide id="7" pos="54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92" autoAdjust="0"/>
    <p:restoredTop sz="86478" autoAdjust="0"/>
  </p:normalViewPr>
  <p:slideViewPr>
    <p:cSldViewPr>
      <p:cViewPr varScale="1">
        <p:scale>
          <a:sx n="74" d="100"/>
          <a:sy n="74" d="100"/>
        </p:scale>
        <p:origin x="1266" y="54"/>
      </p:cViewPr>
      <p:guideLst>
        <p:guide orient="horz" pos="3067"/>
        <p:guide orient="horz" pos="1025"/>
        <p:guide orient="horz" pos="1525"/>
        <p:guide orient="horz" pos="1570"/>
        <p:guide pos="2880"/>
        <p:guide pos="792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10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font" Target="fonts/font9.fntdata"/><Relationship Id="rId10" Type="http://schemas.openxmlformats.org/officeDocument/2006/relationships/font" Target="fonts/font4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r">
              <a:defRPr sz="12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이지웅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 간사님에게 알려주세요</a:t>
            </a: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39494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391623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3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5897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624" y="3118106"/>
            <a:ext cx="7781544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8211312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9/3/2017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1600202"/>
            <a:ext cx="7693075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9/3/2017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4572000" y="2350008"/>
            <a:ext cx="6519672" cy="1810512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6553200" y="6135624"/>
            <a:ext cx="987552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8606181" y="1379355"/>
            <a:ext cx="539496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8604504" y="0"/>
            <a:ext cx="539496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1152" y="274637"/>
            <a:ext cx="1673352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327648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9/3/2017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42E43-443C-466D-BDA8-991B63FA0E19}" type="datetimeFigureOut">
              <a:rPr lang="en-US" altLang="ko-KR" smtClean="0"/>
              <a:pPr/>
              <a:t>9/3/2017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1296" y="3044952"/>
            <a:ext cx="4690872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9/3/2017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3813048"/>
            <a:ext cx="77724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9/3/2017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2" y="1627632"/>
            <a:ext cx="4040188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2860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645027" y="1627632"/>
            <a:ext cx="4041775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2860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9/3/2017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9/3/2017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8842248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9/3/2017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48640"/>
            <a:ext cx="7699248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0952" y="1645920"/>
            <a:ext cx="2816352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9/3/2017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45920"/>
            <a:ext cx="48006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368" y="658368"/>
            <a:ext cx="54864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1792224" y="1618488"/>
            <a:ext cx="54864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24" y="5413248"/>
            <a:ext cx="54864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9/3/2017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86868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165592" y="996696"/>
            <a:ext cx="978408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783080" y="0"/>
            <a:ext cx="1947672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432304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9496"/>
            <a:ext cx="82296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4EEC4-BD2A-4F05-963C-7DA3C6BF8AE2}" type="datetimeFigureOut">
              <a:rPr lang="en-US" altLang="ko-KR" smtClean="0"/>
              <a:pPr/>
              <a:t>9/3/2017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70448" y="6537960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2152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108747" y="112714"/>
            <a:ext cx="492125" cy="485775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37873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584684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김특출</a:t>
            </a:r>
            <a:r>
              <a:rPr lang="en-US" altLang="ko-KR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4400" b="1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최주련</a:t>
            </a:r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결혼식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49277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63564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38954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</a:p>
        </p:txBody>
      </p:sp>
      <p:sp>
        <p:nvSpPr>
          <p:cNvPr id="25" name="Rectangle 51">
            <a:extLst>
              <a:ext uri="{FF2B5EF4-FFF2-40B4-BE49-F238E27FC236}">
                <a16:creationId xmlns:a16="http://schemas.microsoft.com/office/drawing/2014/main" id="{946E6EB0-DAC7-43FF-B964-E6CA93E7FD20}"/>
              </a:ext>
            </a:extLst>
          </p:cNvPr>
          <p:cNvSpPr/>
          <p:nvPr/>
        </p:nvSpPr>
        <p:spPr>
          <a:xfrm>
            <a:off x="4572000" y="1664804"/>
            <a:ext cx="4320480" cy="3757311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일시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en-US" altLang="ko-KR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9.9(</a:t>
            </a:r>
            <a:r>
              <a:rPr lang="ko-KR" altLang="en-US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토</a:t>
            </a:r>
            <a:r>
              <a:rPr lang="en-US" altLang="ko-KR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오후</a:t>
            </a:r>
            <a:r>
              <a:rPr lang="en-US" altLang="ko-KR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</a:t>
            </a:r>
            <a:r>
              <a:rPr lang="ko-KR" altLang="en-US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</a:t>
            </a:r>
            <a:endParaRPr lang="en-US" altLang="ko-KR" sz="3200" dirty="0">
              <a:solidFill>
                <a:srgbClr val="0070C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장소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공주시 </a:t>
            </a:r>
            <a:r>
              <a:rPr lang="ko-KR" altLang="en-US" sz="32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경복궁웨딩홀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한마음홀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en-US" altLang="ko-KR" sz="24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[</a:t>
            </a:r>
            <a:r>
              <a:rPr lang="ko-KR" altLang="en-US" sz="24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단체버스</a:t>
            </a:r>
            <a:r>
              <a:rPr lang="en-US" altLang="ko-KR" sz="24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] </a:t>
            </a:r>
            <a:r>
              <a:rPr lang="ko-KR" altLang="en-US" sz="24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참가 신청하신 분은 </a:t>
            </a:r>
            <a:r>
              <a:rPr lang="ko-KR" altLang="en-US" sz="24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오전</a:t>
            </a:r>
            <a:r>
              <a:rPr lang="en-US" altLang="ko-KR" sz="24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10</a:t>
            </a:r>
            <a:r>
              <a:rPr lang="ko-KR" altLang="en-US" sz="24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 </a:t>
            </a:r>
            <a:r>
              <a:rPr lang="en-US" altLang="ko-KR" sz="24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30</a:t>
            </a:r>
            <a:r>
              <a:rPr lang="ko-KR" altLang="en-US" sz="24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분까지 </a:t>
            </a:r>
            <a:endParaRPr lang="en-US" altLang="ko-KR" sz="2400" dirty="0">
              <a:solidFill>
                <a:srgbClr val="0070C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24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</a:t>
            </a:r>
            <a:r>
              <a:rPr lang="ko-KR" altLang="en-US" sz="24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교회로 오시면 됩니다</a:t>
            </a:r>
            <a:r>
              <a:rPr lang="en-US" altLang="ko-KR" sz="24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132" y="-31"/>
            <a:ext cx="3400282" cy="960120"/>
          </a:xfrm>
        </p:spPr>
        <p:txBody>
          <a:bodyPr anchor="t"/>
          <a:lstStyle/>
          <a:p>
            <a:pPr algn="r"/>
            <a:r>
              <a:rPr lang="ko-KR" altLang="en-US" dirty="0">
                <a:solidFill>
                  <a:srgbClr val="002060"/>
                </a:solidFill>
              </a:rPr>
              <a:t>공동체 소식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B6793674-B63E-4F07-8813-F833CE6EFCB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65" t="15255" r="13640" b="3275"/>
          <a:stretch/>
        </p:blipFill>
        <p:spPr>
          <a:xfrm>
            <a:off x="487414" y="1651016"/>
            <a:ext cx="3868562" cy="4793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36610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3877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20688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축하해주세요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5281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9568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4958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02</a:t>
            </a:r>
          </a:p>
        </p:txBody>
      </p:sp>
      <p:sp>
        <p:nvSpPr>
          <p:cNvPr id="25" name="Rectangle 51">
            <a:extLst>
              <a:ext uri="{FF2B5EF4-FFF2-40B4-BE49-F238E27FC236}">
                <a16:creationId xmlns:a16="http://schemas.microsoft.com/office/drawing/2014/main" id="{946E6EB0-DAC7-43FF-B964-E6CA93E7FD20}"/>
              </a:ext>
            </a:extLst>
          </p:cNvPr>
          <p:cNvSpPr/>
          <p:nvPr/>
        </p:nvSpPr>
        <p:spPr>
          <a:xfrm>
            <a:off x="1136121" y="1633613"/>
            <a:ext cx="7965729" cy="245605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en-US" altLang="ko-KR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2017</a:t>
            </a:r>
            <a:r>
              <a:rPr lang="ko-KR" altLang="en-US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학년도 </a:t>
            </a:r>
            <a:r>
              <a:rPr lang="en-US" altLang="ko-KR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r>
              <a:rPr lang="ko-KR" altLang="en-US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학기 졸업 </a:t>
            </a:r>
            <a:r>
              <a:rPr lang="en-US" altLang="ko-KR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&amp; </a:t>
            </a:r>
            <a:r>
              <a:rPr lang="ko-KR" altLang="en-US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학위취득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조영석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김진성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연세대 박사학위 취득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</a:p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김지영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연세대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),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김수정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서울대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), </a:t>
            </a:r>
            <a:r>
              <a:rPr lang="ko-KR" altLang="en-US" sz="32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최정니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32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한동대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학사 졸업하였습니다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8987696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2415080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1561891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금요 기도회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1626484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1640771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1616161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</a:p>
        </p:txBody>
      </p:sp>
      <p:sp>
        <p:nvSpPr>
          <p:cNvPr id="25" name="Rectangle 51">
            <a:extLst>
              <a:ext uri="{FF2B5EF4-FFF2-40B4-BE49-F238E27FC236}">
                <a16:creationId xmlns:a16="http://schemas.microsoft.com/office/drawing/2014/main" id="{946E6EB0-DAC7-43FF-B964-E6CA93E7FD20}"/>
              </a:ext>
            </a:extLst>
          </p:cNvPr>
          <p:cNvSpPr/>
          <p:nvPr/>
        </p:nvSpPr>
        <p:spPr>
          <a:xfrm>
            <a:off x="1136121" y="2574816"/>
            <a:ext cx="7965729" cy="1236429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거룩한 성회로 모입니다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국가와 민족을 위한 회개와 중보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52656"/>
            <a:ext cx="8229600" cy="960120"/>
          </a:xfrm>
        </p:spPr>
        <p:txBody>
          <a:bodyPr/>
          <a:lstStyle/>
          <a:p>
            <a:r>
              <a:rPr lang="ko-KR" altLang="en-US" dirty="0">
                <a:solidFill>
                  <a:srgbClr val="002060"/>
                </a:solidFill>
              </a:rPr>
              <a:t>광   고</a:t>
            </a:r>
          </a:p>
        </p:txBody>
      </p:sp>
    </p:spTree>
    <p:extLst>
      <p:ext uri="{BB962C8B-B14F-4D97-AF65-F5344CB8AC3E}">
        <p14:creationId xmlns:p14="http://schemas.microsoft.com/office/powerpoint/2010/main" val="312808259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3877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20688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ko-KR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2017-</a:t>
            </a:r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하반기 </a:t>
            </a:r>
            <a:r>
              <a:rPr lang="en-US" altLang="ko-KR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HTS </a:t>
            </a:r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개강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5281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9568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4958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02</a:t>
            </a:r>
          </a:p>
        </p:txBody>
      </p:sp>
      <p:sp>
        <p:nvSpPr>
          <p:cNvPr id="25" name="Rectangle 51">
            <a:extLst>
              <a:ext uri="{FF2B5EF4-FFF2-40B4-BE49-F238E27FC236}">
                <a16:creationId xmlns:a16="http://schemas.microsoft.com/office/drawing/2014/main" id="{946E6EB0-DAC7-43FF-B964-E6CA93E7FD20}"/>
              </a:ext>
            </a:extLst>
          </p:cNvPr>
          <p:cNvSpPr/>
          <p:nvPr/>
        </p:nvSpPr>
        <p:spPr>
          <a:xfrm>
            <a:off x="1136121" y="1633613"/>
            <a:ext cx="7965729" cy="3046988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개강일 </a:t>
            </a:r>
            <a:r>
              <a:rPr lang="en-US" altLang="ko-KR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9.6(</a:t>
            </a:r>
            <a:r>
              <a:rPr lang="ko-KR" altLang="en-US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</a:t>
            </a:r>
            <a:r>
              <a:rPr lang="en-US" altLang="ko-KR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2017-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하반기 수요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HTS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가 개강을 합니다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개설과목 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 - </a:t>
            </a:r>
            <a:r>
              <a:rPr lang="ko-KR" altLang="en-US" sz="32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센터처치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 -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마가복음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4752597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ew_Simple01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</Words>
  <Application>Microsoft Office PowerPoint</Application>
  <PresentationFormat>화면 슬라이드 쇼(4:3)</PresentationFormat>
  <Paragraphs>34</Paragraphs>
  <Slides>4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4" baseType="lpstr">
      <vt:lpstr>JBold</vt:lpstr>
      <vt:lpstr>Wingdings 3</vt:lpstr>
      <vt:lpstr>굴림</vt:lpstr>
      <vt:lpstr>Wingdings</vt:lpstr>
      <vt:lpstr>맑은 고딕</vt:lpstr>
      <vt:lpstr>Arial</vt:lpstr>
      <vt:lpstr>서울남산체 M</vt:lpstr>
      <vt:lpstr>MV Boli</vt:lpstr>
      <vt:lpstr>Calibri</vt:lpstr>
      <vt:lpstr>New_Simple01</vt:lpstr>
      <vt:lpstr>공동체 소식</vt:lpstr>
      <vt:lpstr>PowerPoint 프레젠테이션</vt:lpstr>
      <vt:lpstr>광   고</vt:lpstr>
      <vt:lpstr>PowerPoint 프레젠테이션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2017-09-03T02:28:01Z</dcterms:modified>
  <cp:version>0906.0100.01</cp:version>
</cp:coreProperties>
</file>