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70" r:id="rId2"/>
    <p:sldId id="271" r:id="rId3"/>
    <p:sldId id="256" r:id="rId4"/>
    <p:sldId id="269" r:id="rId5"/>
  </p:sldIdLst>
  <p:sldSz cx="9144000" cy="6858000" type="screen4x3"/>
  <p:notesSz cx="6858000" cy="9144000"/>
  <p:embeddedFontLst>
    <p:embeddedFont>
      <p:font typeface="JBold" panose="02020603020101020101" pitchFamily="18" charset="-127"/>
      <p:regular r:id="rId7"/>
    </p:embeddedFont>
    <p:embeddedFont>
      <p:font typeface="Wingdings 3" panose="05040102010807070707" pitchFamily="18" charset="2"/>
      <p:regular r:id="rId8"/>
    </p:embeddedFont>
    <p:embeddedFont>
      <p:font typeface="맑은 고딕" panose="020B0503020000020004" pitchFamily="50" charset="-127"/>
      <p:regular r:id="rId9"/>
      <p:bold r:id="rId10"/>
    </p:embeddedFont>
    <p:embeddedFont>
      <p:font typeface="서울남산체 M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Calibri" panose="020F0502020204030204" pitchFamily="34" charset="0"/>
      <p:regular r:id="rId13"/>
      <p:bold r:id="rId14"/>
      <p:italic r:id="rId15"/>
      <p:boldItalic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70"/>
            <p14:sldId id="271"/>
            <p14:sldId id="256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6478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3067"/>
        <p:guide orient="horz" pos="1025"/>
        <p:guide orient="horz" pos="1525"/>
        <p:guide orient="horz" pos="1570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이지웅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간사님에게 알려주세요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949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916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9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9/3/2017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9/3/2017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9/3/2017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9/3/2017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9/3/2017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37873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584684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김특출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최주련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결혼식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49277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63564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38954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4572000" y="1664804"/>
            <a:ext cx="4320480" cy="375731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9.9(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endParaRPr lang="en-US" altLang="ko-KR" sz="32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공주시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경복궁웨딩홀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한마음홀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[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단체버스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] 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참가 신청하신 분은 </a:t>
            </a:r>
            <a:r>
              <a:rPr lang="ko-KR" altLang="en-US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오전</a:t>
            </a:r>
            <a:r>
              <a:rPr lang="en-US" altLang="ko-KR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10</a:t>
            </a:r>
            <a:r>
              <a:rPr lang="ko-KR" altLang="en-US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분까지 </a:t>
            </a:r>
            <a:endParaRPr lang="en-US" altLang="ko-KR" sz="2400" dirty="0">
              <a:solidFill>
                <a:srgbClr val="0070C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교회로 오시면 됩니다</a:t>
            </a:r>
            <a:r>
              <a:rPr lang="en-US" altLang="ko-KR" sz="24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132" y="-31"/>
            <a:ext cx="3400282" cy="960120"/>
          </a:xfrm>
        </p:spPr>
        <p:txBody>
          <a:bodyPr anchor="t"/>
          <a:lstStyle/>
          <a:p>
            <a:pPr algn="r"/>
            <a:r>
              <a:rPr lang="ko-KR" altLang="en-US" dirty="0">
                <a:solidFill>
                  <a:srgbClr val="002060"/>
                </a:solidFill>
              </a:rPr>
              <a:t>공동체 소식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6793674-B63E-4F07-8813-F833CE6EFC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" t="15255" r="13640" b="3275"/>
          <a:stretch/>
        </p:blipFill>
        <p:spPr>
          <a:xfrm>
            <a:off x="487414" y="1651016"/>
            <a:ext cx="3868562" cy="479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3661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축하해주세요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245605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2017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학년도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학기 졸업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&amp; 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학위취득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조영석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김진성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연세대 박사학위 취득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김지영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연세대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김수정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서울대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최정니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한동대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학사 졸업하였습니다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987696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국가와 민족을 위한 회개와 중보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2017-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하반기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개강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304698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개강일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9.6(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2017-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하반기 수요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가 개강을 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개설과목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- 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센터처치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-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마가복음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75259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화면 슬라이드 쇼(4:3)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JBold</vt:lpstr>
      <vt:lpstr>Wingdings 3</vt:lpstr>
      <vt:lpstr>굴림</vt:lpstr>
      <vt:lpstr>Wingdings</vt:lpstr>
      <vt:lpstr>맑은 고딕</vt:lpstr>
      <vt:lpstr>Arial</vt:lpstr>
      <vt:lpstr>서울남산체 M</vt:lpstr>
      <vt:lpstr>MV Boli</vt:lpstr>
      <vt:lpstr>Calibri</vt:lpstr>
      <vt:lpstr>New_Simple01</vt:lpstr>
      <vt:lpstr>공동체 소식</vt:lpstr>
      <vt:lpstr>PowerPoint 프레젠테이션</vt:lpstr>
      <vt:lpstr>광   고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2017-09-03T02:28:01Z</dcterms:modified>
  <cp:version>0906.0100.01</cp:version>
</cp:coreProperties>
</file>