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sldIdLst>
    <p:sldId id="256" r:id="rId2"/>
    <p:sldId id="269" r:id="rId3"/>
  </p:sldIdLst>
  <p:sldSz cx="9144000" cy="6858000" type="screen4x3"/>
  <p:notesSz cx="6858000" cy="9144000"/>
  <p:embeddedFontLst>
    <p:embeddedFont>
      <p:font typeface="JBold" panose="02020603020101020101" pitchFamily="18" charset="-127"/>
      <p:regular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서울남산체 M" panose="02020603020101020101" pitchFamily="18" charset="-127"/>
      <p:regular r:id="rId10"/>
    </p:embeddedFont>
    <p:embeddedFont>
      <p:font typeface="Wingdings 3" panose="05040102010807070707" pitchFamily="18" charset="2"/>
      <p:regular r:id="rId11"/>
    </p:embeddedFont>
    <p:embeddedFont>
      <p:font typeface="맑은 고딕" panose="020B0503020000020004" pitchFamily="50" charset="-127"/>
      <p:regular r:id="rId12"/>
      <p:bold r:id="rId13"/>
    </p:embeddedFont>
    <p:embeddedFont>
      <p:font typeface="MV Boli" panose="02000500030200090000" pitchFamily="2" charset="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2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91382" autoAdjust="0"/>
  </p:normalViewPr>
  <p:slideViewPr>
    <p:cSldViewPr>
      <p:cViewPr varScale="1">
        <p:scale>
          <a:sx n="79" d="100"/>
          <a:sy n="79" d="100"/>
        </p:scale>
        <p:origin x="1146" y="78"/>
      </p:cViewPr>
      <p:guideLst>
        <p:guide orient="horz" pos="3067"/>
        <p:guide orient="horz" pos="1025"/>
        <p:guide orient="horz" pos="1525"/>
        <p:guide orient="horz" pos="1570"/>
        <p:guide pos="2880"/>
        <p:guide pos="792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presProps" Target="presProps.xml"/><Relationship Id="rId10" Type="http://schemas.openxmlformats.org/officeDocument/2006/relationships/font" Target="fonts/font6.fntdata"/><Relationship Id="rId19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오늘 임성일 선교사님은 방배교회 주일예배 말씀을 전하러 가셨습니다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9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9/24/2017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9/24/2017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9/24/2017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9/24/2017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9/24/2017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9/24/2017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9/24/2017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9/24/2017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9/24/2017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9/24/2017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9/24/2017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9/24/2017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파워워십으로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모입니다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 첫 주 예배안내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54013" indent="-35401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10.4(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), 10.5(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), 10.6(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예배는 없습니다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추석 명절 친지 가족분들과 행복한 시간 나누세요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75259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JBold</vt:lpstr>
      <vt:lpstr>Calibri</vt:lpstr>
      <vt:lpstr>서울남산체 M</vt:lpstr>
      <vt:lpstr>굴림</vt:lpstr>
      <vt:lpstr>Wingdings 3</vt:lpstr>
      <vt:lpstr>Wingdings</vt:lpstr>
      <vt:lpstr>맑은 고딕</vt:lpstr>
      <vt:lpstr>Arial</vt:lpstr>
      <vt:lpstr>MV Boli</vt:lpstr>
      <vt:lpstr>New_Simple01</vt:lpstr>
      <vt:lpstr>광   고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2017-09-24T01:03:24Z</dcterms:modified>
  <cp:version>0906.0100.01</cp:version>
</cp:coreProperties>
</file>