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sldIdLst>
    <p:sldId id="269" r:id="rId2"/>
    <p:sldId id="256" r:id="rId3"/>
    <p:sldId id="270" r:id="rId4"/>
    <p:sldId id="271" r:id="rId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서울남산체 M" panose="02020603020101020101" pitchFamily="18" charset="-127"/>
      <p:regular r:id="rId11"/>
    </p:embeddedFont>
    <p:embeddedFont>
      <p:font typeface="Wingdings 3" panose="05040102010807070707" pitchFamily="18" charset="2"/>
      <p:regular r:id="rId12"/>
    </p:embeddedFont>
    <p:embeddedFont>
      <p:font typeface="맑은 고딕" panose="020B0503020000020004" pitchFamily="50" charset="-127"/>
      <p:regular r:id="rId13"/>
      <p:bold r:id="rId14"/>
    </p:embeddedFont>
    <p:embeddedFont>
      <p:font typeface="나눔고딕 ExtraBold" panose="020D0904000000000000" pitchFamily="50" charset="-127"/>
      <p:bold r:id="rId15"/>
    </p:embeddedFont>
    <p:embeddedFont>
      <p:font typeface="JBold" panose="020B0600000101010101" charset="-127"/>
      <p:regular r:id="rId16"/>
    </p:embeddedFont>
    <p:embeddedFont>
      <p:font typeface="MV Boli" panose="02000500030200090000" pitchFamily="2" charset="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69"/>
            <p14:sldId id="256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067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2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5504" autoAdjust="0"/>
  </p:normalViewPr>
  <p:slideViewPr>
    <p:cSldViewPr>
      <p:cViewPr>
        <p:scale>
          <a:sx n="70" d="100"/>
          <a:sy n="70" d="100"/>
        </p:scale>
        <p:origin x="-1428" y="30"/>
      </p:cViewPr>
      <p:guideLst>
        <p:guide orient="horz" pos="3067"/>
        <p:guide orient="horz" pos="1025"/>
        <p:guide orient="horz" pos="1525"/>
        <p:guide orient="horz" pos="1570"/>
        <p:guide pos="2880"/>
        <p:guide pos="792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8537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97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주차장아저씨가 구청에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신고를합니다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주차장아저씨가 구청에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신고를합니다</a:t>
            </a:r>
            <a:r>
              <a:rPr lang="en-US" altLang="ko-KR" sz="1200" kern="1200" baseline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주차장아저씨가 구청에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신고를합니다</a:t>
            </a:r>
            <a:r>
              <a:rPr lang="en-US" altLang="ko-KR" sz="1200" kern="1200" baseline="0" smtClean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10/1/2017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10/1/2017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10/1/2017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10/1/2017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10/1/2017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10/1/2017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10/1/2017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10/1/2017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69391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616202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10</a:t>
            </a:r>
            <a:r>
              <a:rPr lang="ko-KR" altLang="en-US" sz="4400" b="1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월 첫 주 예배안내</a:t>
            </a:r>
            <a:endParaRPr lang="en-US" altLang="ko-KR" sz="4400" b="1" dirty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80795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95082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70472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xmlns="" id="{946E6EB0-DAC7-43FF-B964-E6CA93E7FD20}"/>
              </a:ext>
            </a:extLst>
          </p:cNvPr>
          <p:cNvSpPr/>
          <p:nvPr/>
        </p:nvSpPr>
        <p:spPr>
          <a:xfrm>
            <a:off x="1136121" y="2629127"/>
            <a:ext cx="7965729" cy="304698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54013" indent="-354013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10.4(</a:t>
            </a:r>
            <a:r>
              <a:rPr lang="ko-KR" altLang="en-US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), 10.5(</a:t>
            </a:r>
            <a:r>
              <a:rPr lang="ko-KR" altLang="en-US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목</a:t>
            </a:r>
            <a:r>
              <a:rPr lang="en-US" altLang="ko-KR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), 10.6(</a:t>
            </a:r>
            <a:r>
              <a:rPr lang="ko-KR" altLang="en-US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금</a:t>
            </a:r>
            <a:r>
              <a:rPr lang="en-US" altLang="ko-KR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 </a:t>
            </a:r>
            <a:endParaRPr lang="en-US" altLang="ko-KR" sz="3200" dirty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    </a:t>
            </a:r>
            <a:r>
              <a:rPr lang="ko-KR" altLang="en-US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예배는 없습니다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.</a:t>
            </a:r>
          </a:p>
          <a:p>
            <a:pPr>
              <a:lnSpc>
                <a:spcPct val="120000"/>
              </a:lnSpc>
            </a:pPr>
            <a:endParaRPr lang="en-US" altLang="ko-KR" sz="3200" dirty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추석 명절 친지 가족분들과 행복한 시간 나누세요</a:t>
            </a:r>
            <a:r>
              <a:rPr lang="en-US" altLang="ko-KR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9" name="제목 3">
            <a:extLst>
              <a:ext uri="{FF2B5EF4-FFF2-40B4-BE49-F238E27FC236}">
                <a16:creationId xmlns:a16="http://schemas.microsoft.com/office/drawing/2014/main" xmlns="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04752597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쓰레기 배출 안내</a:t>
            </a:r>
            <a:endParaRPr lang="en-US" altLang="ko-KR" sz="4400" b="1" dirty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xmlns="" id="{946E6EB0-DAC7-43FF-B964-E6CA93E7FD20}"/>
              </a:ext>
            </a:extLst>
          </p:cNvPr>
          <p:cNvSpPr/>
          <p:nvPr/>
        </p:nvSpPr>
        <p:spPr>
          <a:xfrm>
            <a:off x="1136121" y="1631374"/>
            <a:ext cx="7965729" cy="496751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화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목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일 저녁 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6</a:t>
            </a: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시 이후에 쓰레기를 버려주세요</a:t>
            </a:r>
            <a:endParaRPr lang="en-US" altLang="ko-KR" sz="3200" dirty="0" smtClean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endParaRPr lang="en-US" altLang="ko-KR" sz="3200" dirty="0" smtClean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쓰레기는 건물 </a:t>
            </a:r>
            <a:r>
              <a:rPr lang="en-US" altLang="ko-KR" sz="28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1</a:t>
            </a:r>
            <a:r>
              <a:rPr lang="ko-KR" altLang="en-US" sz="28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층 정문 앞 택시정류장 근처 화단에 놓아주세요</a:t>
            </a:r>
            <a:r>
              <a:rPr lang="en-US" altLang="ko-KR" sz="28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 </a:t>
            </a:r>
            <a:r>
              <a:rPr lang="en-US" altLang="ko-KR" sz="28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  - SC</a:t>
            </a:r>
            <a:r>
              <a:rPr lang="ko-KR" altLang="en-US" sz="28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은행 주차장 옆 전봇대에 버리지 마세요</a:t>
            </a:r>
            <a:endParaRPr lang="en-US" altLang="ko-KR" sz="2800" dirty="0" smtClean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endParaRPr lang="en-US" altLang="ko-KR" sz="2800" dirty="0" smtClean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20603020101020101" pitchFamily="18" charset="-127"/>
              </a:rPr>
              <a:t>음식물 쓰레기는 교회 건물간판 밑에 놓아 주세요</a:t>
            </a:r>
            <a:endParaRPr lang="en-US" altLang="ko-KR" sz="2800" dirty="0" smtClean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주차타워 사용 제한</a:t>
            </a:r>
            <a:r>
              <a:rPr lang="ko-KR" altLang="en-US" sz="4400" b="1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03</a:t>
            </a:r>
            <a:endParaRPr lang="en-US" altLang="ko-KR" sz="3600" dirty="0">
              <a:solidFill>
                <a:srgbClr val="FFFF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B0600000101010101" charset="-127"/>
            </a:endParaRP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xmlns="" id="{946E6EB0-DAC7-43FF-B964-E6CA93E7FD20}"/>
              </a:ext>
            </a:extLst>
          </p:cNvPr>
          <p:cNvSpPr/>
          <p:nvPr/>
        </p:nvSpPr>
        <p:spPr>
          <a:xfrm>
            <a:off x="1136121" y="1631374"/>
            <a:ext cx="7965729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건물 사정상 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10</a:t>
            </a: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월 한 달 동안 일요일에 주차타워 사용을 못합니다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.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endParaRPr lang="en-US" altLang="ko-KR" sz="3200" dirty="0" smtClean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B0600000101010101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변동사항이 있으면 다시 공지 드리겠습니다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.</a:t>
            </a:r>
            <a:endParaRPr lang="en-US" altLang="ko-KR" sz="2800" dirty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B0600000101010101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083336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극단 하나 연극 공연 안내</a:t>
            </a:r>
            <a:endParaRPr lang="en-US" altLang="ko-KR" sz="4400" b="1" dirty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0</a:t>
            </a:r>
            <a:r>
              <a:rPr lang="en-US" altLang="ko-KR" sz="3600" dirty="0" smtClean="0">
                <a:solidFill>
                  <a:srgbClr val="FFFFFF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4</a:t>
            </a:r>
            <a:endParaRPr lang="en-US" altLang="ko-KR" sz="3600" dirty="0">
              <a:solidFill>
                <a:srgbClr val="FFFFFF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B0600000101010101" charset="-127"/>
            </a:endParaRP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xmlns="" id="{946E6EB0-DAC7-43FF-B964-E6CA93E7FD20}"/>
              </a:ext>
            </a:extLst>
          </p:cNvPr>
          <p:cNvSpPr/>
          <p:nvPr/>
        </p:nvSpPr>
        <p:spPr>
          <a:xfrm>
            <a:off x="1136121" y="1631374"/>
            <a:ext cx="7965729" cy="304698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일시 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: 10.7(</a:t>
            </a: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토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) </a:t>
            </a: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오후 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3</a:t>
            </a: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시</a:t>
            </a:r>
            <a:endParaRPr lang="en-US" altLang="ko-KR" sz="3200" dirty="0" smtClean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B0600000101010101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 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            10.8(</a:t>
            </a: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일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) </a:t>
            </a: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주일예배 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1, 2</a:t>
            </a: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부 때</a:t>
            </a:r>
            <a:endParaRPr lang="en-US" altLang="ko-KR" sz="3200" dirty="0" smtClean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B0600000101010101" charset="-127"/>
            </a:endParaRPr>
          </a:p>
          <a:p>
            <a:pPr>
              <a:lnSpc>
                <a:spcPct val="120000"/>
              </a:lnSpc>
            </a:pPr>
            <a:endParaRPr lang="en-US" altLang="ko-KR" sz="3200" dirty="0" smtClean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B0600000101010101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내용 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: </a:t>
            </a: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산상수훈 내용을 연극으로 전달</a:t>
            </a:r>
            <a:endParaRPr lang="en-US" altLang="ko-KR" sz="3200" dirty="0" smtClean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B0600000101010101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3200" dirty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            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(</a:t>
            </a:r>
            <a:r>
              <a:rPr lang="ko-KR" altLang="en-US" sz="3200" dirty="0" err="1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최정리</a:t>
            </a:r>
            <a:r>
              <a:rPr lang="ko-KR" altLang="en-US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 자매 연출</a:t>
            </a:r>
            <a:r>
              <a:rPr lang="en-US" altLang="ko-KR" sz="3200" dirty="0" smtClean="0">
                <a:solidFill>
                  <a:srgbClr val="00206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JBold" panose="020B0600000101010101" charset="-127"/>
              </a:rPr>
              <a:t>)</a:t>
            </a:r>
            <a:endParaRPr lang="en-US" altLang="ko-KR" sz="2800" dirty="0">
              <a:solidFill>
                <a:srgbClr val="00206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  <a:cs typeface="JBold" panose="020B0600000101010101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673643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화면 슬라이드 쇼(4:3)</PresentationFormat>
  <Paragraphs>38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굴림</vt:lpstr>
      <vt:lpstr>Arial</vt:lpstr>
      <vt:lpstr>Calibri</vt:lpstr>
      <vt:lpstr>서울남산체 M</vt:lpstr>
      <vt:lpstr>Wingdings 3</vt:lpstr>
      <vt:lpstr>맑은 고딕</vt:lpstr>
      <vt:lpstr>나눔고딕 ExtraBold</vt:lpstr>
      <vt:lpstr>Wingdings</vt:lpstr>
      <vt:lpstr>JBold</vt:lpstr>
      <vt:lpstr>MV Boli</vt:lpstr>
      <vt:lpstr>New_Simple01</vt:lpstr>
      <vt:lpstr>광   고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2017-10-01T01:17:50Z</dcterms:modified>
  <cp:version>0906.0100.01</cp:version>
</cp:coreProperties>
</file>