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7"/>
  </p:notesMasterIdLst>
  <p:sldIdLst>
    <p:sldId id="256" r:id="rId2"/>
    <p:sldId id="272" r:id="rId3"/>
    <p:sldId id="269" r:id="rId4"/>
    <p:sldId id="270" r:id="rId5"/>
    <p:sldId id="271" r:id="rId6"/>
  </p:sldIdLst>
  <p:sldSz cx="9144000" cy="6858000" type="screen4x3"/>
  <p:notesSz cx="6858000" cy="9144000"/>
  <p:embeddedFontLst>
    <p:embeddedFont>
      <p:font typeface="MV Boli" panose="02000500030200090000" pitchFamily="2" charset="0"/>
      <p:regular r:id="rId8"/>
    </p:embeddedFont>
    <p:embeddedFont>
      <p:font typeface="서울남산체 B" panose="02020603020101020101" pitchFamily="18" charset="-12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JBold" panose="02020603020101020101" pitchFamily="18" charset="-127"/>
      <p:regular r:id="rId14"/>
    </p:embeddedFont>
    <p:embeddedFont>
      <p:font typeface="서울남산체 M" panose="02020603020101020101" pitchFamily="18" charset="-127"/>
      <p:regular r:id="rId15"/>
    </p:embeddedFont>
    <p:embeddedFont>
      <p:font typeface="Wingdings 3" panose="05040102010807070707" pitchFamily="18" charset="2"/>
      <p:regular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56"/>
            <p14:sldId id="272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1025">
          <p15:clr>
            <a:srgbClr val="A4A3A4"/>
          </p15:clr>
        </p15:guide>
        <p15:guide id="3" orient="horz" pos="1525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1382" autoAdjust="0"/>
  </p:normalViewPr>
  <p:slideViewPr>
    <p:cSldViewPr>
      <p:cViewPr varScale="1">
        <p:scale>
          <a:sx n="79" d="100"/>
          <a:sy n="79" d="100"/>
        </p:scale>
        <p:origin x="1146" y="78"/>
      </p:cViewPr>
      <p:guideLst>
        <p:guide orient="horz" pos="3067"/>
        <p:guide orient="horz" pos="1025"/>
        <p:guide orient="horz" pos="1525"/>
        <p:guide orient="horz" pos="1570"/>
        <p:guide pos="2880"/>
        <p:guide pos="7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오늘 임성일 선교사님은 방배교회 주일예배 말씀을 전하러 가셨습니다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718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rgbClr val="002060"/>
                </a:solidFill>
                <a:latin typeface="JBold"/>
                <a:ea typeface="JBold"/>
                <a:cs typeface="JBold"/>
              </a:rPr>
              <a:t>모두가 양서의 은혜를 누리도록 장기대출도서는 반납해 주세요</a:t>
            </a:r>
            <a:r>
              <a:rPr lang="en-US" altLang="ko-KR" sz="1200" dirty="0">
                <a:solidFill>
                  <a:srgbClr val="002060"/>
                </a:solidFill>
                <a:latin typeface="JBold"/>
                <a:ea typeface="JBold"/>
                <a:cs typeface="JBold"/>
              </a:rPr>
              <a:t>.</a:t>
            </a:r>
            <a:r>
              <a:rPr lang="ko-KR" altLang="en-US" sz="1200" dirty="0">
                <a:solidFill>
                  <a:srgbClr val="002060"/>
                </a:solidFill>
                <a:latin typeface="JBold"/>
                <a:ea typeface="JBold"/>
                <a:cs typeface="JBold"/>
              </a:rPr>
              <a:t>  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89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11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023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6"/>
            <a:ext cx="7781544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10/8/2017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7693075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10/8/2017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327648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10/8/2017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10/8/2017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10/8/2017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10/8/2017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2" y="1627632"/>
            <a:ext cx="4040188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7" y="1627632"/>
            <a:ext cx="4041775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10/8/2017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10/8/2017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10/8/2017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10/8/2017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10/8/2017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10/8/2017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108747" y="112714"/>
            <a:ext cx="492125" cy="485775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iman.lin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2415080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1561891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 기도회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1626484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1640771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1616161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946E6EB0-DAC7-43FF-B964-E6CA93E7FD20}"/>
              </a:ext>
            </a:extLst>
          </p:cNvPr>
          <p:cNvSpPr/>
          <p:nvPr/>
        </p:nvSpPr>
        <p:spPr>
          <a:xfrm>
            <a:off x="1136121" y="2574816"/>
            <a:ext cx="7965729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거룩한 성회로 모입니다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2656"/>
            <a:ext cx="822960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</p:spTree>
    <p:extLst>
      <p:ext uri="{BB962C8B-B14F-4D97-AF65-F5344CB8AC3E}">
        <p14:creationId xmlns:p14="http://schemas.microsoft.com/office/powerpoint/2010/main" val="31280825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941888"/>
            <a:ext cx="4022103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33255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0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음악 전문인을</a:t>
            </a:r>
            <a:endParaRPr lang="en-US" altLang="ko-KR" sz="40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  <a:p>
            <a:pPr algn="l" eaLnBrk="1" hangingPunct="1"/>
            <a:r>
              <a:rPr lang="ko-KR" altLang="en-US" sz="40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 위한 선교훈련</a:t>
            </a:r>
            <a:endParaRPr lang="en-US" altLang="ko-KR" sz="40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02</a:t>
            </a:r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946E6EB0-DAC7-43FF-B964-E6CA93E7FD20}"/>
              </a:ext>
            </a:extLst>
          </p:cNvPr>
          <p:cNvSpPr/>
          <p:nvPr/>
        </p:nvSpPr>
        <p:spPr>
          <a:xfrm>
            <a:off x="314395" y="2110224"/>
            <a:ext cx="3897565" cy="36787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이수영 선교사님께서</a:t>
            </a: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   </a:t>
            </a:r>
            <a:r>
              <a:rPr lang="ko-KR" altLang="en-US" sz="2800" dirty="0" err="1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양재온누리교회에서</a:t>
            </a: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 </a:t>
            </a: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   </a:t>
            </a: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전문음악인 선교훈련을 </a:t>
            </a: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   </a:t>
            </a: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진행합니다</a:t>
            </a: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  <a:p>
            <a:pPr marL="354013" indent="-35401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관심있는 분들은 </a:t>
            </a: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  <a:hlinkClick r:id="rId4"/>
              </a:rPr>
              <a:t>   www.iman.link</a:t>
            </a: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 </a:t>
            </a: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참조</a:t>
            </a: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7A3434-0E8C-4C04-9377-A82C4FBC7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3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364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10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월 도서구매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989009AD-9FF7-4216-8113-5B2141DB5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30002"/>
              </p:ext>
            </p:extLst>
          </p:nvPr>
        </p:nvGraphicFramePr>
        <p:xfrm>
          <a:off x="407368" y="1916832"/>
          <a:ext cx="8244915" cy="4392293"/>
        </p:xfrm>
        <a:graphic>
          <a:graphicData uri="http://schemas.openxmlformats.org/drawingml/2006/table">
            <a:tbl>
              <a:tblPr firstRow="1" bandRow="1">
                <a:tableStyleId>{E1AC179A-AAE8-4965-B83C-04088BF44C00}</a:tableStyleId>
              </a:tblPr>
              <a:tblGrid>
                <a:gridCol w="46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제목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저자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출판사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분야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비주얼로 신학하기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팀 첼리스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규장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영적성장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뇌의 스위치를 켜라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캐롤라인 리프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순전한 나드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영적성장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팀 켈러의 센터처치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팀 켈러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두란노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목회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스토리바이블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셀리 로이드 존스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두란노키즈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어린이성경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베테랑형사 복음서 난제를 수사하다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J.</a:t>
                      </a: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워너 윌리스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새물결플러스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성서연구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성경이 하나님의 말씀인 증거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정수영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쿰란출판사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성서연구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산상설교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마틴 로이드 존스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베드로서원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목회와 설교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말씀관통 </a:t>
                      </a:r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100</a:t>
                      </a: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일 통독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홍성건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규장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성서연구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존중의 문화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대니 실크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순전한 나드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영적성장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ko-KR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왕의 신부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윤석호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요단출판사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서울남산체 B"/>
                          <a:ea typeface="서울남산체 B"/>
                        </a:rPr>
                        <a:t>성서연구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259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쓰레기 배출 안내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20603020101020101" pitchFamily="18" charset="-127"/>
              </a:rPr>
              <a:t>04</a:t>
            </a:r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946E6EB0-DAC7-43FF-B964-E6CA93E7FD20}"/>
              </a:ext>
            </a:extLst>
          </p:cNvPr>
          <p:cNvSpPr/>
          <p:nvPr/>
        </p:nvSpPr>
        <p:spPr>
          <a:xfrm>
            <a:off x="1136121" y="1631374"/>
            <a:ext cx="7965729" cy="496751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화</a:t>
            </a:r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, </a:t>
            </a:r>
            <a:r>
              <a:rPr lang="ko-KR" altLang="en-US" sz="32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목</a:t>
            </a:r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, </a:t>
            </a:r>
            <a:r>
              <a:rPr lang="ko-KR" altLang="en-US" sz="32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일 저녁 </a:t>
            </a:r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6</a:t>
            </a:r>
            <a:r>
              <a:rPr lang="ko-KR" altLang="en-US" sz="32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시 이후에 쓰레기를 버려주세요</a:t>
            </a:r>
            <a:endParaRPr lang="en-US" altLang="ko-KR" sz="3200" dirty="0">
              <a:solidFill>
                <a:srgbClr val="002060"/>
              </a:solidFill>
              <a:latin typeface="+mj-ea"/>
              <a:ea typeface="+mj-ea"/>
              <a:cs typeface="JBold" panose="02020603020101020101" pitchFamily="18" charset="-127"/>
            </a:endParaRPr>
          </a:p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endParaRPr lang="en-US" altLang="ko-KR" sz="3200" dirty="0">
              <a:solidFill>
                <a:srgbClr val="002060"/>
              </a:solidFill>
              <a:latin typeface="+mj-ea"/>
              <a:ea typeface="+mj-ea"/>
              <a:cs typeface="JBold" panose="02020603020101020101" pitchFamily="18" charset="-127"/>
            </a:endParaRPr>
          </a:p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쓰레기는 건물 </a:t>
            </a: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1</a:t>
            </a: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층 정문 앞 택시정류장 근처 화단에 놓아주세요</a:t>
            </a: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   - SC</a:t>
            </a: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은행 주차장 옆 전봇대에 버리지 마세요</a:t>
            </a: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20603020101020101" pitchFamily="18" charset="-127"/>
            </a:endParaRPr>
          </a:p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  <a:cs typeface="JBold" panose="02020603020101020101" pitchFamily="18" charset="-127"/>
              </a:rPr>
              <a:t>음식물 쓰레기는 교회 건물간판 밑에 놓아 주세요</a:t>
            </a: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20603020101020101" pitchFamily="18" charset="-127"/>
            </a:endParaRPr>
          </a:p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87429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주차타워 사용 제한 안내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05</a:t>
            </a:r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946E6EB0-DAC7-43FF-B964-E6CA93E7FD20}"/>
              </a:ext>
            </a:extLst>
          </p:cNvPr>
          <p:cNvSpPr/>
          <p:nvPr/>
        </p:nvSpPr>
        <p:spPr>
          <a:xfrm>
            <a:off x="1136121" y="1631374"/>
            <a:ext cx="7965729" cy="24560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건물 사정상 </a:t>
            </a:r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10</a:t>
            </a:r>
            <a:r>
              <a:rPr lang="ko-KR" altLang="en-US" sz="32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월 한 달 동안 일요일에 주차타워 사용을 못합니다</a:t>
            </a:r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.</a:t>
            </a:r>
          </a:p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endParaRPr lang="en-US" altLang="ko-KR" sz="3200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변동사항이 있으면 다시 공지 드리겠습니다</a:t>
            </a:r>
            <a:r>
              <a:rPr lang="en-US" altLang="ko-KR" sz="3200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.</a:t>
            </a:r>
            <a:endParaRPr lang="en-US" altLang="ko-KR" sz="2800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08333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화면 슬라이드 쇼(4:3)</PresentationFormat>
  <Paragraphs>97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Arial</vt:lpstr>
      <vt:lpstr>MV Boli</vt:lpstr>
      <vt:lpstr>서울남산체 B</vt:lpstr>
      <vt:lpstr>Calibri</vt:lpstr>
      <vt:lpstr>JBold</vt:lpstr>
      <vt:lpstr>서울남산체 M</vt:lpstr>
      <vt:lpstr>Wingdings 3</vt:lpstr>
      <vt:lpstr>굴림</vt:lpstr>
      <vt:lpstr>Wingdings</vt:lpstr>
      <vt:lpstr>맑은 고딕</vt:lpstr>
      <vt:lpstr>New_Simple01</vt:lpstr>
      <vt:lpstr>광 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2017-10-08T01:18:18Z</dcterms:modified>
  <cp:version>0906.0100.01</cp:version>
</cp:coreProperties>
</file>