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72" r:id="rId8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10"/>
    </p:embeddedFont>
    <p:embeddedFont>
      <p:font typeface="Wingdings 3" panose="05040102010807070707" pitchFamily="18" charset="2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MV Boli" panose="02000500030200090000" pitchFamily="2" charset="0"/>
      <p:regular r:id="rId16"/>
    </p:embeddedFont>
    <p:embeddedFont>
      <p:font typeface="서울남산체 M" panose="02020603020101020101" pitchFamily="18" charset="-127"/>
      <p:regular r:id="rId17"/>
    </p:embeddedFont>
    <p:embeddedFont>
      <p:font typeface="JBold" panose="02020603020101020101" pitchFamily="18" charset="-127"/>
      <p:regular r:id="rId10"/>
    </p:embeddedFont>
    <p:embeddedFont>
      <p:font typeface="맑은 고딕" panose="020B0503020000020004" pitchFamily="50" charset="-127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3"/>
            <p14:sldId id="274"/>
            <p14:sldId id="275"/>
            <p14:sldId id="276"/>
            <p14:sldId id="277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740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32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1481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24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 주일예배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24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주일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크리스마스 이브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은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1, 2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시에는 연극공연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입장료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비롯해서 이브 행사가 진행됩니다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6337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25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 성탄예배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성탄예배는 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분부터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20543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31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주일예는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저녁식사 후에 송구영신예배를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시작합니다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Acting Class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취지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겨울방학을 맞아 극단 하나에서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아이들을 위한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액팅클래스를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진행합니다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연기에 관심 있는 아이들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소극적인 아이들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놀이식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발표를 통해 자신감을 기를 수 있음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EED147D-512E-4633-AC89-A7EA6A7A2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99136"/>
              </p:ext>
            </p:extLst>
          </p:nvPr>
        </p:nvGraphicFramePr>
        <p:xfrm>
          <a:off x="487414" y="4222661"/>
          <a:ext cx="8188272" cy="22178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32458">
                  <a:extLst>
                    <a:ext uri="{9D8B030D-6E8A-4147-A177-3AD203B41FA5}">
                      <a16:colId xmlns:a16="http://schemas.microsoft.com/office/drawing/2014/main" val="2533820394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218799389"/>
                    </a:ext>
                  </a:extLst>
                </a:gridCol>
                <a:gridCol w="2591518">
                  <a:extLst>
                    <a:ext uri="{9D8B030D-6E8A-4147-A177-3AD203B41FA5}">
                      <a16:colId xmlns:a16="http://schemas.microsoft.com/office/drawing/2014/main" val="2577154087"/>
                    </a:ext>
                  </a:extLst>
                </a:gridCol>
              </a:tblGrid>
              <a:tr h="9139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1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12.28(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1.2(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2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1.4(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1.9(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3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1.11(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1.16(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468558"/>
                  </a:ext>
                </a:extLst>
              </a:tr>
              <a:tr h="1303929"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연극이란 무엇인가요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?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관찰과 감성 감각을 키워요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대본을 이해해요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연기 훈련에 돌입해요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배우의 몸을 만들어요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움직임을 배워요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배운 것을 적용해요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짧은 장면을 만들어요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348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00794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1">
            <a:extLst>
              <a:ext uri="{FF2B5EF4-FFF2-40B4-BE49-F238E27FC236}">
                <a16:creationId xmlns:a16="http://schemas.microsoft.com/office/drawing/2014/main" id="{7E04D149-AE46-4CB9-A5F6-DEDF75CC0059}"/>
              </a:ext>
            </a:extLst>
          </p:cNvPr>
          <p:cNvSpPr/>
          <p:nvPr/>
        </p:nvSpPr>
        <p:spPr>
          <a:xfrm>
            <a:off x="1247255" y="702913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날짜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12.28(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1.16(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 오후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/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수업료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문의사항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김지영자매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(010-8982-5772)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B353598-A62D-484A-AE7D-ED035DE7D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" t="2751" r="5530" b="56825"/>
          <a:stretch/>
        </p:blipFill>
        <p:spPr>
          <a:xfrm>
            <a:off x="1246486" y="3158970"/>
            <a:ext cx="7429201" cy="3258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E9B438-9E50-4186-94BD-4BAD87F7C476}"/>
              </a:ext>
            </a:extLst>
          </p:cNvPr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025698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화면 슬라이드 쇼(4:3)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JBold</vt:lpstr>
      <vt:lpstr>Wingdings 3</vt:lpstr>
      <vt:lpstr>Wingdings</vt:lpstr>
      <vt:lpstr>Calibri</vt:lpstr>
      <vt:lpstr>Arial</vt:lpstr>
      <vt:lpstr>MV Boli</vt:lpstr>
      <vt:lpstr>서울남산체 M</vt:lpstr>
      <vt:lpstr>굴림</vt:lpstr>
      <vt:lpstr>JBold</vt:lpstr>
      <vt:lpstr>맑은 고딕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2017-12-03T01:25:58Z</dcterms:modified>
  <cp:version>0906.0100.01</cp:version>
</cp:coreProperties>
</file>