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737" r:id="rId1"/>
  </p:sldMasterIdLst>
  <p:notesMasterIdLst>
    <p:notesMasterId r:id="rId10"/>
  </p:notesMasterIdLst>
  <p:sldIdLst>
    <p:sldId id="256" r:id="rId2"/>
    <p:sldId id="278" r:id="rId3"/>
    <p:sldId id="273" r:id="rId4"/>
    <p:sldId id="274" r:id="rId5"/>
    <p:sldId id="275" r:id="rId6"/>
    <p:sldId id="276" r:id="rId7"/>
    <p:sldId id="277" r:id="rId8"/>
    <p:sldId id="272" r:id="rId9"/>
  </p:sldIdLst>
  <p:sldSz cx="9144000" cy="6858000" type="screen4x3"/>
  <p:notesSz cx="6858000" cy="9144000"/>
  <p:embeddedFontLst>
    <p:embeddedFont>
      <p:font typeface="JBold" panose="02020603020101020101" pitchFamily="18" charset="-127"/>
      <p:regular r:id="rId11"/>
    </p:embeddedFont>
    <p:embeddedFont>
      <p:font typeface="맑은 고딕" panose="020B0503020000020004" pitchFamily="50" charset="-127"/>
      <p:regular r:id="rId12"/>
      <p:bold r:id="rId13"/>
    </p:embeddedFont>
    <p:embeddedFont>
      <p:font typeface="JBold" panose="02020603020101020101" pitchFamily="18" charset="-127"/>
      <p:regular r:id="rId11"/>
    </p:embeddedFont>
    <p:embeddedFont>
      <p:font typeface="Wingdings 3" panose="05040102010807070707" pitchFamily="18" charset="2"/>
      <p:regular r:id="rId14"/>
    </p:embeddedFont>
    <p:embeddedFont>
      <p:font typeface="서울남산체 M" panose="02020603020101020101" pitchFamily="18" charset="-127"/>
      <p:regular r:id="rId15"/>
    </p:embeddedFont>
    <p:embeddedFont>
      <p:font typeface="Calibri" panose="020F0502020204030204" pitchFamily="34" charset="0"/>
      <p:regular r:id="rId16"/>
      <p:bold r:id="rId17"/>
      <p:italic r:id="rId18"/>
      <p:boldItalic r:id="rId19"/>
    </p:embeddedFont>
    <p:embeddedFont>
      <p:font typeface="MV Boli" panose="02000500030200090000" pitchFamily="2" charset="0"/>
      <p:regular r:id="rId2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45548B44-8676-4157-8EE3-37A005447A81}">
          <p14:sldIdLst>
            <p14:sldId id="256"/>
            <p14:sldId id="278"/>
            <p14:sldId id="273"/>
            <p14:sldId id="274"/>
            <p14:sldId id="275"/>
            <p14:sldId id="276"/>
            <p14:sldId id="277"/>
            <p14:sldId id="27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090" userDrawn="1">
          <p15:clr>
            <a:srgbClr val="A4A3A4"/>
          </p15:clr>
        </p15:guide>
        <p15:guide id="2" orient="horz" pos="1025">
          <p15:clr>
            <a:srgbClr val="A4A3A4"/>
          </p15:clr>
        </p15:guide>
        <p15:guide id="3" orient="horz" pos="1525">
          <p15:clr>
            <a:srgbClr val="A4A3A4"/>
          </p15:clr>
        </p15:guide>
        <p15:guide id="4" orient="horz" pos="1570" userDrawn="1">
          <p15:clr>
            <a:srgbClr val="A4A3A4"/>
          </p15:clr>
        </p15:guide>
        <p15:guide id="5" pos="2880">
          <p15:clr>
            <a:srgbClr val="A4A3A4"/>
          </p15:clr>
        </p15:guide>
        <p15:guide id="6" pos="793" userDrawn="1">
          <p15:clr>
            <a:srgbClr val="A4A3A4"/>
          </p15:clr>
        </p15:guide>
        <p15:guide id="7" pos="546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밝은 스타일 3 - 강조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1AC179A-AAE8-4965-B83C-04088BF44C00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2700" cmpd="sng">
              <a:solidFill>
                <a:schemeClr val="accent2"/>
              </a:solidFill>
            </a:ln>
          </a:top>
          <a:bottom>
            <a:ln w="2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>
          <a:top>
            <a:ln w="10000" cmpd="sng">
              <a:solidFill>
                <a:schemeClr val="accent2"/>
              </a:solidFill>
            </a:ln>
          </a:top>
          <a:bottom>
            <a:ln w="10000" cmpd="sng">
              <a:solidFill>
                <a:schemeClr val="accent2"/>
              </a:solidFill>
            </a:ln>
          </a:bottom>
        </a:tcBdr>
        <a:fill>
          <a:solidFill>
            <a:schemeClr val="accent2">
              <a:alpha val="20000"/>
              <a:tint val="8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92" autoAdjust="0"/>
    <p:restoredTop sz="88657" autoAdjust="0"/>
  </p:normalViewPr>
  <p:slideViewPr>
    <p:cSldViewPr>
      <p:cViewPr varScale="1">
        <p:scale>
          <a:sx n="76" d="100"/>
          <a:sy n="76" d="100"/>
        </p:scale>
        <p:origin x="1236" y="78"/>
      </p:cViewPr>
      <p:guideLst>
        <p:guide orient="horz" pos="3090"/>
        <p:guide orient="horz" pos="1025"/>
        <p:guide orient="horz" pos="1525"/>
        <p:guide orient="horz" pos="1570"/>
        <p:guide pos="2880"/>
        <p:guide pos="793"/>
        <p:guide pos="54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6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font" Target="fonts/font10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23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19" Type="http://schemas.openxmlformats.org/officeDocument/2006/relationships/font" Target="fonts/font9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/>
          </a:ln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</a:p>
          <a:p>
            <a:pPr lvl="1">
              <a:defRPr/>
            </a:pPr>
            <a:r>
              <a:rPr lang="en-US"/>
              <a:t>Second level</a:t>
            </a:r>
          </a:p>
          <a:p>
            <a:pPr lvl="2">
              <a:defRPr/>
            </a:pPr>
            <a:r>
              <a:rPr lang="en-US"/>
              <a:t>Third level</a:t>
            </a:r>
          </a:p>
          <a:p>
            <a:pPr lvl="3">
              <a:defRPr/>
            </a:pPr>
            <a:r>
              <a:rPr lang="en-US"/>
              <a:t>Fourth level</a:t>
            </a:r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b" anchorCtr="0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b" anchorCtr="0">
            <a:prstTxWarp prst="textNoShape">
              <a:avLst/>
            </a:prstTxWarp>
          </a:bodyPr>
          <a:lstStyle>
            <a:lvl1pPr algn="r">
              <a:defRPr sz="1200">
                <a:ea typeface="굴림"/>
              </a:defRPr>
            </a:lvl1pPr>
          </a:lstStyle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1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682715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74062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123222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886731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714816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06210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8211312" y="2788920"/>
            <a:ext cx="932688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84582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496312" y="0"/>
            <a:ext cx="1709928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788920" cy="2359152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0624" y="3118106"/>
            <a:ext cx="7781544" cy="1470025"/>
          </a:xfrm>
        </p:spPr>
        <p:txBody>
          <a:bodyPr vert="horz" lIns="91440" tIns="45720" rIns="91440" bIns="45720" anchor="t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59152"/>
            <a:ext cx="8211312" cy="685800"/>
          </a:xfrm>
        </p:spPr>
        <p:txBody>
          <a:bodyPr vert="horz" lIns="91440" tIns="45720" rIns="91440" bIns="45720" anchor="b">
            <a:normAutofit/>
          </a:bodyPr>
          <a:lstStyle>
            <a:lvl1pPr mar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ko-KR" altLang="en-US"/>
              <a:t>클릭하여 마스터 부제목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12/10/2017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세로 본문" type="vertTx" preserve="1">
  <p:cSld name="제목 및 세로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1" y="1600202"/>
            <a:ext cx="7693075" cy="4525963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12/10/2017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 rot="5400000">
            <a:off x="4572000" y="2350008"/>
            <a:ext cx="6519672" cy="1810512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6553200" y="6135624"/>
            <a:ext cx="987552" cy="722376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8606181" y="1379355"/>
            <a:ext cx="539496" cy="1463040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8604504" y="0"/>
            <a:ext cx="539496" cy="18288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1152" y="274637"/>
            <a:ext cx="1673352" cy="5852160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327648" cy="5851525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12/10/2017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42E43-443C-466D-BDA8-991B63FA0E19}" type="datetimeFigureOut">
              <a:rPr lang="en-US" altLang="ko-KR" smtClean="0"/>
              <a:pPr/>
              <a:t>12/10/2017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F283-0DEB-41DB-9E0A-8935E62AF807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484633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11296" y="3044952"/>
            <a:ext cx="4690872" cy="740664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1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063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417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EEC4-BD2A-4F05-963C-7DA3C6BF8AE2}" type="datetimeFigureOut">
              <a:rPr lang="en-US" altLang="ko-KR" smtClean="0"/>
              <a:pPr/>
              <a:t>12/10/2017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7" name="Rectangle 6"/>
          <p:cNvSpPr/>
          <p:nvPr/>
        </p:nvSpPr>
        <p:spPr bwMode="gray">
          <a:xfrm>
            <a:off x="8211312" y="2788920"/>
            <a:ext cx="932688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84582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496312" y="0"/>
            <a:ext cx="1709928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788920" cy="2670048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3813048"/>
            <a:ext cx="7772400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0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내용 2개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802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802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12/10/2017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비교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57202" y="1627632"/>
            <a:ext cx="4040188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228600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4645027" y="1627632"/>
            <a:ext cx="4041775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286000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12/10/2017</a:t>
            </a:fld>
            <a:endParaRPr lang="en-US" altLang="ko-K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01384"/>
            <a:ext cx="9144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7" name="Rectangle 6"/>
          <p:cNvSpPr/>
          <p:nvPr/>
        </p:nvSpPr>
        <p:spPr bwMode="gray">
          <a:xfrm>
            <a:off x="0" y="0"/>
            <a:ext cx="9144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0"/>
            <a:ext cx="2432304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426464" y="0"/>
            <a:ext cx="1572768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12/10/2017</a:t>
            </a:fld>
            <a:endParaRPr lang="en-US" altLang="ko-K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gray">
          <a:xfrm>
            <a:off x="0" y="6501384"/>
            <a:ext cx="9144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2" name="Rectangle 11"/>
          <p:cNvSpPr/>
          <p:nvPr/>
        </p:nvSpPr>
        <p:spPr bwMode="gray">
          <a:xfrm>
            <a:off x="0" y="0"/>
            <a:ext cx="9144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3" name="Rectangle 12"/>
          <p:cNvSpPr/>
          <p:nvPr/>
        </p:nvSpPr>
        <p:spPr bwMode="gray">
          <a:xfrm>
            <a:off x="0" y="0"/>
            <a:ext cx="301752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4" name="Rectangle 13"/>
          <p:cNvSpPr/>
          <p:nvPr/>
        </p:nvSpPr>
        <p:spPr bwMode="gray">
          <a:xfrm>
            <a:off x="0" y="0"/>
            <a:ext cx="2432304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5" name="Rectangle 14"/>
          <p:cNvSpPr/>
          <p:nvPr/>
        </p:nvSpPr>
        <p:spPr bwMode="gray">
          <a:xfrm>
            <a:off x="1426464" y="0"/>
            <a:ext cx="1572768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6" name="Rectangle 15"/>
          <p:cNvSpPr/>
          <p:nvPr/>
        </p:nvSpPr>
        <p:spPr bwMode="gray">
          <a:xfrm>
            <a:off x="8842248" y="0"/>
            <a:ext cx="301752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12/10/2017</a:t>
            </a:fld>
            <a:endParaRPr lang="en-US" altLang="ko-K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548640"/>
            <a:ext cx="7699248" cy="932688"/>
          </a:xfrm>
        </p:spPr>
        <p:txBody>
          <a:bodyPr vert="horz" lIns="91440" tIns="45720" rIns="91440" bIns="45720" rtlCol="0" anchor="ctr">
            <a:normAutofit/>
          </a:bodyPr>
          <a:lstStyle>
            <a:lvl1pPr algn="l" defTabSz="914354" rtl="0" eaLnBrk="1" latinLnBrk="0" hangingPunct="1">
              <a:spcBef>
                <a:spcPct val="0"/>
              </a:spcBef>
              <a:buNone/>
              <a:defRPr lang="en-US" sz="32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0952" y="1645920"/>
            <a:ext cx="2816352" cy="44805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40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EEC4-BD2A-4F05-963C-7DA3C6BF8AE2}" type="datetimeFigureOut">
              <a:rPr lang="en-US" altLang="ko-KR" smtClean="0"/>
              <a:pPr/>
              <a:t>12/10/2017</a:t>
            </a:fld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1645920"/>
            <a:ext cx="4800600" cy="448056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580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1368" y="658368"/>
            <a:ext cx="5486400" cy="822960"/>
          </a:xfrm>
        </p:spPr>
        <p:txBody>
          <a:bodyPr vert="horz" lIns="91440" tIns="45720" rIns="91440" bIns="45720" anchor="b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2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1792224" y="1618488"/>
            <a:ext cx="5486400" cy="3639312"/>
          </a:xfrm>
          <a:solidFill>
            <a:srgbClr val="F8F8F8"/>
          </a:solidFill>
          <a:ln w="76200" cmpd="sng">
            <a:solidFill>
              <a:srgbClr val="FFFF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>
            <a:normAutofit/>
          </a:bodyPr>
          <a:lstStyle>
            <a:lvl1pPr mar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3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>
              <a:defRPr/>
            </a:pPr>
            <a:r>
              <a:rPr lang="ko-KR" altLang="en-US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24" y="5413248"/>
            <a:ext cx="5486400" cy="98755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12/10/2017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0" y="402336"/>
            <a:ext cx="8686800" cy="109728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8165592" y="996696"/>
            <a:ext cx="978408" cy="896112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783080" y="0"/>
            <a:ext cx="1947672" cy="539496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432304" cy="539496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9496"/>
            <a:ext cx="8229600" cy="96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37960"/>
            <a:ext cx="2133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64EEC4-BD2A-4F05-963C-7DA3C6BF8AE2}" type="datetimeFigureOut">
              <a:rPr lang="en-US" altLang="ko-KR" smtClean="0"/>
              <a:pPr/>
              <a:t>12/10/2017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70448" y="6537960"/>
            <a:ext cx="2895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2152" y="6537960"/>
            <a:ext cx="2133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grpSp>
        <p:nvGrpSpPr>
          <p:cNvPr id="11" name="Group 28"/>
          <p:cNvGrpSpPr>
            <a:grpSpLocks/>
          </p:cNvGrpSpPr>
          <p:nvPr userDrawn="1"/>
        </p:nvGrpSpPr>
        <p:grpSpPr bwMode="auto">
          <a:xfrm rot="5400000" flipH="1">
            <a:off x="108747" y="112714"/>
            <a:ext cx="492125" cy="485775"/>
            <a:chOff x="2892" y="2460"/>
            <a:chExt cx="408" cy="404"/>
          </a:xfrm>
        </p:grpSpPr>
        <p:grpSp>
          <p:nvGrpSpPr>
            <p:cNvPr id="12" name="Group 29"/>
            <p:cNvGrpSpPr>
              <a:grpSpLocks/>
            </p:cNvGrpSpPr>
            <p:nvPr/>
          </p:nvGrpSpPr>
          <p:grpSpPr bwMode="auto">
            <a:xfrm>
              <a:off x="2892" y="2460"/>
              <a:ext cx="408" cy="404"/>
              <a:chOff x="2508" y="1231"/>
              <a:chExt cx="1248" cy="1240"/>
            </a:xfrm>
          </p:grpSpPr>
          <p:sp>
            <p:nvSpPr>
              <p:cNvPr id="19" name="Oval 30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0" name="Oval 31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2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1" name="Oval 32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2" name="Oval 33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3" name="Oval 34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36078"/>
                      <a:invGamma/>
                    </a:srgbClr>
                  </a:gs>
                  <a:gs pos="100000">
                    <a:srgbClr val="FFFF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grpSp>
          <p:nvGrpSpPr>
            <p:cNvPr id="13" name="Group 35"/>
            <p:cNvGrpSpPr>
              <a:grpSpLocks/>
            </p:cNvGrpSpPr>
            <p:nvPr/>
          </p:nvGrpSpPr>
          <p:grpSpPr bwMode="auto">
            <a:xfrm>
              <a:off x="2944" y="2506"/>
              <a:ext cx="307" cy="307"/>
              <a:chOff x="2818" y="1570"/>
              <a:chExt cx="264" cy="264"/>
            </a:xfrm>
          </p:grpSpPr>
          <p:sp>
            <p:nvSpPr>
              <p:cNvPr id="15" name="Oval 36"/>
              <p:cNvSpPr>
                <a:spLocks noChangeArrowheads="1"/>
              </p:cNvSpPr>
              <p:nvPr/>
            </p:nvSpPr>
            <p:spPr bwMode="gray">
              <a:xfrm>
                <a:off x="2818" y="1570"/>
                <a:ext cx="264" cy="264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1607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6" name="Oval 37"/>
              <p:cNvSpPr>
                <a:spLocks noChangeArrowheads="1"/>
              </p:cNvSpPr>
              <p:nvPr/>
            </p:nvSpPr>
            <p:spPr bwMode="gray">
              <a:xfrm>
                <a:off x="2827" y="1579"/>
                <a:ext cx="246" cy="246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7" name="Oval 38"/>
              <p:cNvSpPr>
                <a:spLocks noChangeArrowheads="1"/>
              </p:cNvSpPr>
              <p:nvPr/>
            </p:nvSpPr>
            <p:spPr bwMode="gray">
              <a:xfrm>
                <a:off x="2831" y="1581"/>
                <a:ext cx="238" cy="238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8" name="Oval 39"/>
              <p:cNvSpPr>
                <a:spLocks noChangeArrowheads="1"/>
              </p:cNvSpPr>
              <p:nvPr/>
            </p:nvSpPr>
            <p:spPr bwMode="gray">
              <a:xfrm>
                <a:off x="2845" y="1593"/>
                <a:ext cx="214" cy="21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shade val="65882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sp>
          <p:nvSpPr>
            <p:cNvPr id="14" name="AutoShape 40"/>
            <p:cNvSpPr>
              <a:spLocks noChangeArrowheads="1"/>
            </p:cNvSpPr>
            <p:nvPr/>
          </p:nvSpPr>
          <p:spPr bwMode="gray">
            <a:xfrm>
              <a:off x="3016" y="2564"/>
              <a:ext cx="162" cy="176"/>
            </a:xfrm>
            <a:prstGeom prst="triangle">
              <a:avLst>
                <a:gd name="adj" fmla="val 50000"/>
              </a:avLst>
            </a:prstGeom>
            <a:solidFill>
              <a:srgbClr val="FFFFFF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 sz="1801"/>
            </a:p>
          </p:txBody>
        </p:sp>
      </p:grpSp>
    </p:spTree>
    <p:extLst>
      <p:ext uri="{BB962C8B-B14F-4D97-AF65-F5344CB8AC3E}">
        <p14:creationId xmlns:p14="http://schemas.microsoft.com/office/powerpoint/2010/main" val="4040812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ctr" defTabSz="914354" rtl="0" eaLnBrk="1" latinLnBrk="1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882" indent="-342882" algn="l" defTabSz="914354" rtl="0" eaLnBrk="1" latinLnBrk="1" hangingPunct="1">
        <a:spcBef>
          <a:spcPct val="20000"/>
        </a:spcBef>
        <a:buClr>
          <a:schemeClr val="accent1"/>
        </a:buClr>
        <a:buSzPct val="90000"/>
        <a:buFont typeface="Wingdings 3" pitchFamily="18" charset="2"/>
        <a:buChar char=""/>
        <a:defRPr sz="3200" kern="1200">
          <a:solidFill>
            <a:schemeClr val="tx1"/>
          </a:solidFill>
          <a:latin typeface="+mj-ea"/>
          <a:ea typeface="+mj-ea"/>
          <a:cs typeface="+mn-cs"/>
        </a:defRPr>
      </a:lvl1pPr>
      <a:lvl2pPr marL="742913" indent="-285737" algn="l" defTabSz="914354" rtl="0" eaLnBrk="1" latinLnBrk="1" hangingPunct="1">
        <a:spcBef>
          <a:spcPct val="20000"/>
        </a:spcBef>
        <a:buClr>
          <a:schemeClr val="accent2"/>
        </a:buClr>
        <a:buSzPct val="90000"/>
        <a:buFont typeface="Wingdings 3" pitchFamily="18" charset="2"/>
        <a:buChar char=""/>
        <a:defRPr sz="2800" kern="1200">
          <a:solidFill>
            <a:schemeClr val="tx1"/>
          </a:solidFill>
          <a:latin typeface="+mj-ea"/>
          <a:ea typeface="+mj-ea"/>
          <a:cs typeface="+mn-cs"/>
        </a:defRPr>
      </a:lvl2pPr>
      <a:lvl3pPr marL="1142943" indent="-228589" algn="l" defTabSz="914354" rtl="0" eaLnBrk="1" latinLnBrk="1" hangingPunct="1">
        <a:spcBef>
          <a:spcPct val="20000"/>
        </a:spcBef>
        <a:buClr>
          <a:schemeClr val="accent3"/>
        </a:buClr>
        <a:buSzPct val="90000"/>
        <a:buFont typeface="Wingdings 3" pitchFamily="18" charset="2"/>
        <a:buChar char=""/>
        <a:defRPr sz="2400" kern="1200">
          <a:solidFill>
            <a:schemeClr val="tx1"/>
          </a:solidFill>
          <a:latin typeface="+mj-ea"/>
          <a:ea typeface="+mj-ea"/>
          <a:cs typeface="+mn-cs"/>
        </a:defRPr>
      </a:lvl3pPr>
      <a:lvl4pPr marL="1600121" indent="-228589" algn="l" defTabSz="914354" rtl="0" eaLnBrk="1" latinLnBrk="1" hangingPunct="1">
        <a:spcBef>
          <a:spcPct val="20000"/>
        </a:spcBef>
        <a:buClr>
          <a:schemeClr val="accent4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4pPr>
      <a:lvl5pPr marL="2057298" indent="-228589" algn="l" defTabSz="914354" rtl="0" eaLnBrk="1" latinLnBrk="1" hangingPunct="1">
        <a:spcBef>
          <a:spcPct val="20000"/>
        </a:spcBef>
        <a:buClr>
          <a:schemeClr val="accent5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5pPr>
      <a:lvl6pPr marL="2514476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7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2415080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1561891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금요 기도회 안내</a:t>
            </a:r>
            <a:endParaRPr lang="en-US" altLang="ko-KR" sz="4400" b="1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1626484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1640771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1616161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01</a:t>
            </a:r>
          </a:p>
        </p:txBody>
      </p:sp>
      <p:sp>
        <p:nvSpPr>
          <p:cNvPr id="25" name="Rectangle 51">
            <a:extLst>
              <a:ext uri="{FF2B5EF4-FFF2-40B4-BE49-F238E27FC236}">
                <a16:creationId xmlns:a16="http://schemas.microsoft.com/office/drawing/2014/main" id="{946E6EB0-DAC7-43FF-B964-E6CA93E7FD20}"/>
              </a:ext>
            </a:extLst>
          </p:cNvPr>
          <p:cNvSpPr/>
          <p:nvPr/>
        </p:nvSpPr>
        <p:spPr>
          <a:xfrm>
            <a:off x="1136121" y="2574816"/>
            <a:ext cx="7965729" cy="645498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874" indent="-342874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교회지체들을 위한 기도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452656"/>
            <a:ext cx="8229600" cy="960120"/>
          </a:xfrm>
        </p:spPr>
        <p:txBody>
          <a:bodyPr/>
          <a:lstStyle/>
          <a:p>
            <a:r>
              <a:rPr lang="ko-KR" altLang="en-US" dirty="0">
                <a:solidFill>
                  <a:srgbClr val="002060"/>
                </a:solidFill>
              </a:rPr>
              <a:t>광   고</a:t>
            </a:r>
          </a:p>
        </p:txBody>
      </p:sp>
    </p:spTree>
    <p:extLst>
      <p:ext uri="{BB962C8B-B14F-4D97-AF65-F5344CB8AC3E}">
        <p14:creationId xmlns:p14="http://schemas.microsoft.com/office/powerpoint/2010/main" val="3128082590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2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2415080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1561891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수요 </a:t>
            </a:r>
            <a:r>
              <a:rPr lang="en-US" altLang="ko-KR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HTS</a:t>
            </a:r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안내</a:t>
            </a:r>
            <a:endParaRPr lang="en-US" altLang="ko-KR" sz="4400" b="1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1626484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1640771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1616161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02</a:t>
            </a:r>
          </a:p>
        </p:txBody>
      </p:sp>
      <p:sp>
        <p:nvSpPr>
          <p:cNvPr id="25" name="Rectangle 51">
            <a:extLst>
              <a:ext uri="{FF2B5EF4-FFF2-40B4-BE49-F238E27FC236}">
                <a16:creationId xmlns:a16="http://schemas.microsoft.com/office/drawing/2014/main" id="{946E6EB0-DAC7-43FF-B964-E6CA93E7FD20}"/>
              </a:ext>
            </a:extLst>
          </p:cNvPr>
          <p:cNvSpPr/>
          <p:nvPr/>
        </p:nvSpPr>
        <p:spPr>
          <a:xfrm>
            <a:off x="1136121" y="2574816"/>
            <a:ext cx="7965729" cy="1236429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874" indent="-342874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일시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12.20(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수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), 12.27(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수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</a:t>
            </a:r>
          </a:p>
          <a:p>
            <a:pPr marL="342874" indent="-342874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내용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성경적 예언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452656"/>
            <a:ext cx="8229600" cy="960120"/>
          </a:xfrm>
        </p:spPr>
        <p:txBody>
          <a:bodyPr/>
          <a:lstStyle/>
          <a:p>
            <a:r>
              <a:rPr lang="ko-KR" altLang="en-US" dirty="0">
                <a:solidFill>
                  <a:srgbClr val="002060"/>
                </a:solidFill>
              </a:rPr>
              <a:t>광   고</a:t>
            </a:r>
          </a:p>
        </p:txBody>
      </p:sp>
    </p:spTree>
    <p:extLst>
      <p:ext uri="{BB962C8B-B14F-4D97-AF65-F5344CB8AC3E}">
        <p14:creationId xmlns:p14="http://schemas.microsoft.com/office/powerpoint/2010/main" val="2684151297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3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1638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1844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altLang="ko-KR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12.24(</a:t>
            </a:r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일</a:t>
            </a:r>
            <a:r>
              <a:rPr lang="en-US" altLang="ko-KR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)</a:t>
            </a:r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 주일예배 안내</a:t>
            </a:r>
            <a:endParaRPr lang="en-US" altLang="ko-KR" sz="4400" b="1" dirty="0">
              <a:solidFill>
                <a:srgbClr val="002060"/>
              </a:solidFill>
              <a:latin typeface="+mj-ea"/>
              <a:ea typeface="+mj-ea"/>
              <a:cs typeface="JBold" panose="020B0600000101010101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304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+mj-ea"/>
              <a:ea typeface="+mj-ea"/>
              <a:cs typeface="JBold" panose="020B0600000101010101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732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271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+mj-ea"/>
                <a:ea typeface="+mj-ea"/>
                <a:cs typeface="JBold" panose="020B0600000101010101" charset="-127"/>
              </a:rPr>
              <a:t>03</a:t>
            </a:r>
          </a:p>
        </p:txBody>
      </p:sp>
      <p:sp>
        <p:nvSpPr>
          <p:cNvPr id="10" name="Rectangle 51">
            <a:extLst>
              <a:ext uri="{FF2B5EF4-FFF2-40B4-BE49-F238E27FC236}">
                <a16:creationId xmlns:a16="http://schemas.microsoft.com/office/drawing/2014/main" id="{EDB7BCBF-9E02-4240-9BC1-09AD3D463613}"/>
              </a:ext>
            </a:extLst>
          </p:cNvPr>
          <p:cNvSpPr/>
          <p:nvPr/>
        </p:nvSpPr>
        <p:spPr>
          <a:xfrm>
            <a:off x="1246486" y="1627188"/>
            <a:ext cx="7429201" cy="2456057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12.24(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일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주일은 크리스마스 이브이며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,</a:t>
            </a:r>
          </a:p>
          <a:p>
            <a:pPr algn="l">
              <a:lnSpc>
                <a:spcPct val="120000"/>
              </a:lnSpc>
            </a:pP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  1, 2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부 예배 모두 있습니다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.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저녁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7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시에는 연극공연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(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입장료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5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천원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을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algn="l">
              <a:lnSpc>
                <a:spcPct val="120000"/>
              </a:lnSpc>
            </a:pP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 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비롯해서 이브 행사가 진행됩니다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.</a:t>
            </a:r>
            <a:endParaRPr lang="en-US" altLang="ko-KR" sz="3200" dirty="0">
              <a:solidFill>
                <a:srgbClr val="0070C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21633794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4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1638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1844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altLang="ko-KR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12.25(</a:t>
            </a:r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월</a:t>
            </a:r>
            <a:r>
              <a:rPr lang="en-US" altLang="ko-KR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)</a:t>
            </a:r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 성탄예배 안내</a:t>
            </a:r>
            <a:endParaRPr lang="en-US" altLang="ko-KR" sz="4400" b="1" dirty="0">
              <a:solidFill>
                <a:srgbClr val="002060"/>
              </a:solidFill>
              <a:latin typeface="+mj-ea"/>
              <a:ea typeface="+mj-ea"/>
              <a:cs typeface="JBold" panose="020B0600000101010101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304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+mj-ea"/>
              <a:ea typeface="+mj-ea"/>
              <a:cs typeface="JBold" panose="020B0600000101010101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732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271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+mj-ea"/>
                <a:ea typeface="+mj-ea"/>
                <a:cs typeface="JBold" panose="020B0600000101010101" charset="-127"/>
              </a:rPr>
              <a:t>04</a:t>
            </a:r>
          </a:p>
        </p:txBody>
      </p:sp>
      <p:sp>
        <p:nvSpPr>
          <p:cNvPr id="10" name="Rectangle 51">
            <a:extLst>
              <a:ext uri="{FF2B5EF4-FFF2-40B4-BE49-F238E27FC236}">
                <a16:creationId xmlns:a16="http://schemas.microsoft.com/office/drawing/2014/main" id="{EDB7BCBF-9E02-4240-9BC1-09AD3D463613}"/>
              </a:ext>
            </a:extLst>
          </p:cNvPr>
          <p:cNvSpPr/>
          <p:nvPr/>
        </p:nvSpPr>
        <p:spPr>
          <a:xfrm>
            <a:off x="1246486" y="1627188"/>
            <a:ext cx="7429201" cy="1274195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12.25(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월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성탄예배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오전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10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시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30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분 부터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있습니다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.</a:t>
            </a:r>
            <a:endParaRPr lang="en-US" altLang="ko-KR" sz="3200" dirty="0">
              <a:solidFill>
                <a:srgbClr val="0070C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22054377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5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1638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1844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altLang="ko-KR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12.31(</a:t>
            </a:r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일</a:t>
            </a:r>
            <a:r>
              <a:rPr lang="en-US" altLang="ko-KR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)</a:t>
            </a:r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 송구영신예배 안내</a:t>
            </a:r>
            <a:endParaRPr lang="en-US" altLang="ko-KR" sz="4400" b="1" dirty="0">
              <a:solidFill>
                <a:srgbClr val="002060"/>
              </a:solidFill>
              <a:latin typeface="+mj-ea"/>
              <a:ea typeface="+mj-ea"/>
              <a:cs typeface="JBold" panose="020B0600000101010101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304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+mj-ea"/>
              <a:ea typeface="+mj-ea"/>
              <a:cs typeface="JBold" panose="020B0600000101010101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732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271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+mj-ea"/>
                <a:ea typeface="+mj-ea"/>
                <a:cs typeface="JBold" panose="020B0600000101010101" charset="-127"/>
              </a:rPr>
              <a:t>05</a:t>
            </a:r>
          </a:p>
        </p:txBody>
      </p:sp>
      <p:sp>
        <p:nvSpPr>
          <p:cNvPr id="10" name="Rectangle 51">
            <a:extLst>
              <a:ext uri="{FF2B5EF4-FFF2-40B4-BE49-F238E27FC236}">
                <a16:creationId xmlns:a16="http://schemas.microsoft.com/office/drawing/2014/main" id="{EDB7BCBF-9E02-4240-9BC1-09AD3D463613}"/>
              </a:ext>
            </a:extLst>
          </p:cNvPr>
          <p:cNvSpPr/>
          <p:nvPr/>
        </p:nvSpPr>
        <p:spPr>
          <a:xfrm>
            <a:off x="1246486" y="1627188"/>
            <a:ext cx="7429201" cy="2456057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12.31(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일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주일예배는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1, 2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부 예배가 모두 있습니다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.</a:t>
            </a:r>
          </a:p>
          <a:p>
            <a:pPr algn="l">
              <a:lnSpc>
                <a:spcPct val="120000"/>
              </a:lnSpc>
            </a:pP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  -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교회에서 저녁식사 후에 송구영신예배를 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algn="l">
              <a:lnSpc>
                <a:spcPct val="120000"/>
              </a:lnSpc>
            </a:pP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    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시작합니다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.</a:t>
            </a:r>
            <a:endParaRPr lang="en-US" altLang="ko-KR" sz="3200" dirty="0">
              <a:solidFill>
                <a:srgbClr val="0070C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65139938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6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1638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1844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altLang="ko-KR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Acting Class</a:t>
            </a:r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 안내</a:t>
            </a:r>
            <a:endParaRPr lang="en-US" altLang="ko-KR" sz="4400" b="1" dirty="0">
              <a:solidFill>
                <a:srgbClr val="002060"/>
              </a:solidFill>
              <a:latin typeface="+mj-ea"/>
              <a:ea typeface="+mj-ea"/>
              <a:cs typeface="JBold" panose="020B0600000101010101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304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+mj-ea"/>
              <a:ea typeface="+mj-ea"/>
              <a:cs typeface="JBold" panose="020B0600000101010101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732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271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+mj-ea"/>
                <a:ea typeface="+mj-ea"/>
                <a:cs typeface="JBold" panose="020B0600000101010101" charset="-127"/>
              </a:rPr>
              <a:t>06</a:t>
            </a:r>
          </a:p>
        </p:txBody>
      </p:sp>
      <p:sp>
        <p:nvSpPr>
          <p:cNvPr id="10" name="Rectangle 51">
            <a:extLst>
              <a:ext uri="{FF2B5EF4-FFF2-40B4-BE49-F238E27FC236}">
                <a16:creationId xmlns:a16="http://schemas.microsoft.com/office/drawing/2014/main" id="{EDB7BCBF-9E02-4240-9BC1-09AD3D463613}"/>
              </a:ext>
            </a:extLst>
          </p:cNvPr>
          <p:cNvSpPr/>
          <p:nvPr/>
        </p:nvSpPr>
        <p:spPr>
          <a:xfrm>
            <a:off x="1246486" y="1627188"/>
            <a:ext cx="7429201" cy="2062103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 algn="l"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취지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겨울방학을 맞아 극단 하나에서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algn="l"/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 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아이들을 위한 </a:t>
            </a:r>
            <a:r>
              <a:rPr lang="ko-KR" altLang="en-US" sz="32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액팅클래스를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진행합니다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algn="l"/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 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연기에 관심 있는 아이들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,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소극적인 아이들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algn="l"/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  </a:t>
            </a:r>
            <a:r>
              <a:rPr lang="ko-KR" altLang="en-US" sz="32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놀이식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발표를 통해 자신감을 기를 수 있음</a:t>
            </a:r>
          </a:p>
        </p:txBody>
      </p:sp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6EED147D-512E-4633-AC89-A7EA6A7A20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2308068"/>
              </p:ext>
            </p:extLst>
          </p:nvPr>
        </p:nvGraphicFramePr>
        <p:xfrm>
          <a:off x="487414" y="4058508"/>
          <a:ext cx="8188272" cy="2381995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932458">
                  <a:extLst>
                    <a:ext uri="{9D8B030D-6E8A-4147-A177-3AD203B41FA5}">
                      <a16:colId xmlns:a16="http://schemas.microsoft.com/office/drawing/2014/main" val="2533820394"/>
                    </a:ext>
                  </a:extLst>
                </a:gridCol>
                <a:gridCol w="2664296">
                  <a:extLst>
                    <a:ext uri="{9D8B030D-6E8A-4147-A177-3AD203B41FA5}">
                      <a16:colId xmlns:a16="http://schemas.microsoft.com/office/drawing/2014/main" val="2218799389"/>
                    </a:ext>
                  </a:extLst>
                </a:gridCol>
                <a:gridCol w="2591518">
                  <a:extLst>
                    <a:ext uri="{9D8B030D-6E8A-4147-A177-3AD203B41FA5}">
                      <a16:colId xmlns:a16="http://schemas.microsoft.com/office/drawing/2014/main" val="2577154087"/>
                    </a:ext>
                  </a:extLst>
                </a:gridCol>
              </a:tblGrid>
              <a:tr h="98155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>
                          <a:latin typeface="+mj-ea"/>
                          <a:ea typeface="+mj-ea"/>
                        </a:rPr>
                        <a:t>Week 1</a:t>
                      </a:r>
                    </a:p>
                    <a:p>
                      <a:pPr algn="ctr" latinLnBrk="1"/>
                      <a:r>
                        <a:rPr lang="en-US" altLang="ko-KR" sz="1800" dirty="0">
                          <a:latin typeface="+mj-ea"/>
                          <a:ea typeface="+mj-ea"/>
                        </a:rPr>
                        <a:t>1.3(</a:t>
                      </a:r>
                      <a:r>
                        <a:rPr lang="ko-KR" altLang="en-US" sz="1800" dirty="0">
                          <a:latin typeface="+mj-ea"/>
                          <a:ea typeface="+mj-ea"/>
                        </a:rPr>
                        <a:t>수</a:t>
                      </a:r>
                      <a:r>
                        <a:rPr lang="en-US" altLang="ko-KR" sz="1800" dirty="0">
                          <a:latin typeface="+mj-ea"/>
                          <a:ea typeface="+mj-ea"/>
                        </a:rPr>
                        <a:t>), 1.4(</a:t>
                      </a:r>
                      <a:r>
                        <a:rPr lang="ko-KR" altLang="en-US" sz="1800" dirty="0">
                          <a:latin typeface="+mj-ea"/>
                          <a:ea typeface="+mj-ea"/>
                        </a:rPr>
                        <a:t>목</a:t>
                      </a:r>
                      <a:r>
                        <a:rPr lang="en-US" altLang="ko-KR" sz="1800" dirty="0">
                          <a:latin typeface="+mj-ea"/>
                          <a:ea typeface="+mj-ea"/>
                        </a:rPr>
                        <a:t>)</a:t>
                      </a:r>
                      <a:endParaRPr lang="ko-KR" altLang="en-US" sz="1800" dirty="0">
                        <a:latin typeface="+mj-ea"/>
                        <a:ea typeface="+mj-ea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>
                          <a:latin typeface="+mj-ea"/>
                          <a:ea typeface="+mj-ea"/>
                        </a:rPr>
                        <a:t>Week 2</a:t>
                      </a:r>
                    </a:p>
                    <a:p>
                      <a:pPr algn="ctr" latinLnBrk="1"/>
                      <a:r>
                        <a:rPr lang="en-US" altLang="ko-KR" sz="1800" dirty="0">
                          <a:latin typeface="+mj-ea"/>
                          <a:ea typeface="+mj-ea"/>
                        </a:rPr>
                        <a:t>1.10(</a:t>
                      </a:r>
                      <a:r>
                        <a:rPr lang="ko-KR" altLang="en-US" sz="1800" dirty="0">
                          <a:latin typeface="+mj-ea"/>
                          <a:ea typeface="+mj-ea"/>
                        </a:rPr>
                        <a:t>수</a:t>
                      </a:r>
                      <a:r>
                        <a:rPr lang="en-US" altLang="ko-KR" sz="1800" dirty="0">
                          <a:latin typeface="+mj-ea"/>
                          <a:ea typeface="+mj-ea"/>
                        </a:rPr>
                        <a:t>), 1.11(</a:t>
                      </a:r>
                      <a:r>
                        <a:rPr lang="ko-KR" altLang="en-US" sz="1800" dirty="0">
                          <a:latin typeface="+mj-ea"/>
                          <a:ea typeface="+mj-ea"/>
                        </a:rPr>
                        <a:t>목</a:t>
                      </a:r>
                      <a:r>
                        <a:rPr lang="en-US" altLang="ko-KR" sz="1800" dirty="0">
                          <a:latin typeface="+mj-ea"/>
                          <a:ea typeface="+mj-ea"/>
                        </a:rPr>
                        <a:t>)</a:t>
                      </a:r>
                      <a:endParaRPr lang="ko-KR" altLang="en-US" sz="1800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>
                          <a:latin typeface="+mj-ea"/>
                          <a:ea typeface="+mj-ea"/>
                        </a:rPr>
                        <a:t>Week 3</a:t>
                      </a:r>
                    </a:p>
                    <a:p>
                      <a:pPr algn="ctr" latinLnBrk="1"/>
                      <a:r>
                        <a:rPr lang="en-US" altLang="ko-KR" sz="1800" dirty="0">
                          <a:latin typeface="+mj-ea"/>
                          <a:ea typeface="+mj-ea"/>
                        </a:rPr>
                        <a:t>1.17(</a:t>
                      </a:r>
                      <a:r>
                        <a:rPr lang="ko-KR" altLang="en-US" sz="1800" dirty="0">
                          <a:latin typeface="+mj-ea"/>
                          <a:ea typeface="+mj-ea"/>
                        </a:rPr>
                        <a:t>수</a:t>
                      </a:r>
                      <a:r>
                        <a:rPr lang="en-US" altLang="ko-KR" sz="1800" dirty="0">
                          <a:latin typeface="+mj-ea"/>
                          <a:ea typeface="+mj-ea"/>
                        </a:rPr>
                        <a:t>)</a:t>
                      </a:r>
                      <a:endParaRPr lang="ko-KR" altLang="en-US" sz="1800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8468558"/>
                  </a:ext>
                </a:extLst>
              </a:tr>
              <a:tr h="1400439">
                <a:tc>
                  <a:txBody>
                    <a:bodyPr/>
                    <a:lstStyle/>
                    <a:p>
                      <a:pPr marL="285750" indent="-285750" algn="l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800" dirty="0">
                          <a:latin typeface="+mj-ea"/>
                          <a:ea typeface="+mj-ea"/>
                        </a:rPr>
                        <a:t>연극이란 무엇인가요</a:t>
                      </a:r>
                      <a:r>
                        <a:rPr lang="en-US" altLang="ko-KR" sz="1800" dirty="0">
                          <a:latin typeface="+mj-ea"/>
                          <a:ea typeface="+mj-ea"/>
                        </a:rPr>
                        <a:t>?</a:t>
                      </a:r>
                    </a:p>
                    <a:p>
                      <a:pPr marL="285750" indent="-285750" algn="l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800" dirty="0">
                          <a:latin typeface="+mj-ea"/>
                          <a:ea typeface="+mj-ea"/>
                        </a:rPr>
                        <a:t>관찰과 감성 감각을 키워요</a:t>
                      </a:r>
                      <a:endParaRPr lang="en-US" altLang="ko-KR" sz="1800" dirty="0">
                        <a:latin typeface="+mj-ea"/>
                        <a:ea typeface="+mj-ea"/>
                      </a:endParaRPr>
                    </a:p>
                    <a:p>
                      <a:pPr marL="285750" indent="-285750" algn="l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800" dirty="0">
                          <a:latin typeface="+mj-ea"/>
                          <a:ea typeface="+mj-ea"/>
                        </a:rPr>
                        <a:t>대본을 이해해요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285750" indent="-285750" algn="l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800" dirty="0">
                          <a:latin typeface="+mj-ea"/>
                          <a:ea typeface="+mj-ea"/>
                        </a:rPr>
                        <a:t>연기 훈련에 돌입해요</a:t>
                      </a:r>
                      <a:endParaRPr lang="en-US" altLang="ko-KR" sz="1800" dirty="0">
                        <a:latin typeface="+mj-ea"/>
                        <a:ea typeface="+mj-ea"/>
                      </a:endParaRPr>
                    </a:p>
                    <a:p>
                      <a:pPr marL="285750" indent="-285750" algn="l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800" dirty="0">
                          <a:latin typeface="+mj-ea"/>
                          <a:ea typeface="+mj-ea"/>
                        </a:rPr>
                        <a:t>배우의 몸을 만들어요</a:t>
                      </a:r>
                      <a:endParaRPr lang="en-US" altLang="ko-KR" sz="1800" dirty="0">
                        <a:latin typeface="+mj-ea"/>
                        <a:ea typeface="+mj-ea"/>
                      </a:endParaRPr>
                    </a:p>
                    <a:p>
                      <a:pPr marL="285750" indent="-285750" algn="l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800" dirty="0">
                          <a:latin typeface="+mj-ea"/>
                          <a:ea typeface="+mj-ea"/>
                        </a:rPr>
                        <a:t>움직임을 배워요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285750" indent="-285750" algn="l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800" dirty="0">
                          <a:latin typeface="+mj-ea"/>
                          <a:ea typeface="+mj-ea"/>
                        </a:rPr>
                        <a:t>배운 것을 적용해요</a:t>
                      </a:r>
                      <a:endParaRPr lang="en-US" altLang="ko-KR" sz="1800" dirty="0">
                        <a:latin typeface="+mj-ea"/>
                        <a:ea typeface="+mj-ea"/>
                      </a:endParaRPr>
                    </a:p>
                    <a:p>
                      <a:pPr marL="285750" indent="-285750" algn="l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800" dirty="0">
                          <a:latin typeface="+mj-ea"/>
                          <a:ea typeface="+mj-ea"/>
                        </a:rPr>
                        <a:t>짧은 장면을 만들어요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2534834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4007940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1">
            <a:extLst>
              <a:ext uri="{FF2B5EF4-FFF2-40B4-BE49-F238E27FC236}">
                <a16:creationId xmlns:a16="http://schemas.microsoft.com/office/drawing/2014/main" id="{7E04D149-AE46-4CB9-A5F6-DEDF75CC0059}"/>
              </a:ext>
            </a:extLst>
          </p:cNvPr>
          <p:cNvSpPr/>
          <p:nvPr/>
        </p:nvSpPr>
        <p:spPr>
          <a:xfrm>
            <a:off x="1246485" y="650407"/>
            <a:ext cx="7429201" cy="2554545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 algn="l"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날짜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2017.1.3(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수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 ~ 1.17(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수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</a:t>
            </a:r>
          </a:p>
          <a:p>
            <a:pPr marL="342900" indent="-342900" algn="l"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매주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수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,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목 오전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10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시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30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분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~ 12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시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30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분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장소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본당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/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수업료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6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만원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문의사항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32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김지영자매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(010-8982-5772)</a:t>
            </a:r>
          </a:p>
          <a:p>
            <a:pPr algn="l"/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                 </a:t>
            </a:r>
            <a:r>
              <a:rPr lang="ko-KR" altLang="en-US" sz="32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최정니자매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(010-5101-0715)</a:t>
            </a:r>
            <a:endParaRPr lang="en-US" altLang="ko-KR" sz="3200" dirty="0">
              <a:solidFill>
                <a:srgbClr val="0070C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CB353598-A62D-484A-AE7D-ED035DE7D93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77" t="2751" r="5530" b="56825"/>
          <a:stretch/>
        </p:blipFill>
        <p:spPr>
          <a:xfrm>
            <a:off x="1246486" y="3573016"/>
            <a:ext cx="7429201" cy="28443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6E9B438-9E50-4186-94BD-4BAD87F7C476}"/>
              </a:ext>
            </a:extLst>
          </p:cNvPr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7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80256986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8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1638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1844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난방기 사용 안내</a:t>
            </a:r>
            <a:endParaRPr lang="en-US" altLang="ko-KR" sz="4400" b="1" dirty="0">
              <a:solidFill>
                <a:srgbClr val="002060"/>
              </a:solidFill>
              <a:latin typeface="+mj-ea"/>
              <a:ea typeface="+mj-ea"/>
              <a:cs typeface="JBold" panose="020B0600000101010101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304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+mj-ea"/>
              <a:ea typeface="+mj-ea"/>
              <a:cs typeface="JBold" panose="020B0600000101010101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732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271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+mj-ea"/>
                <a:ea typeface="+mj-ea"/>
                <a:cs typeface="JBold" panose="020B0600000101010101" charset="-127"/>
              </a:rPr>
              <a:t>07</a:t>
            </a:r>
          </a:p>
        </p:txBody>
      </p:sp>
      <p:sp>
        <p:nvSpPr>
          <p:cNvPr id="10" name="Rectangle 51">
            <a:extLst>
              <a:ext uri="{FF2B5EF4-FFF2-40B4-BE49-F238E27FC236}">
                <a16:creationId xmlns:a16="http://schemas.microsoft.com/office/drawing/2014/main" id="{EDB7BCBF-9E02-4240-9BC1-09AD3D463613}"/>
              </a:ext>
            </a:extLst>
          </p:cNvPr>
          <p:cNvSpPr/>
          <p:nvPr/>
        </p:nvSpPr>
        <p:spPr>
          <a:xfrm>
            <a:off x="1246486" y="1627188"/>
            <a:ext cx="7429201" cy="1865126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교회를 나가실 때는 사용한 난방기를 꼭 꺼주세요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algn="l">
              <a:lnSpc>
                <a:spcPct val="120000"/>
              </a:lnSpc>
            </a:pP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  -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특별히 본당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! 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부탁드려요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^^</a:t>
            </a:r>
            <a:endParaRPr lang="en-US" altLang="ko-KR" sz="3200" dirty="0">
              <a:solidFill>
                <a:srgbClr val="0070C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76614049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New_Simple01">
  <a:themeElements>
    <a:clrScheme name="진홍색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최재훈 성도총회">
      <a:majorFont>
        <a:latin typeface="JBold"/>
        <a:ea typeface="JBold"/>
        <a:cs typeface=""/>
      </a:majorFont>
      <a:minorFont>
        <a:latin typeface="MV Boli"/>
        <a:ea typeface="서울남산체 M"/>
        <a:cs typeface=""/>
      </a:minorFont>
    </a:fontScheme>
    <a:fmtScheme name="New_Simple01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hade val="100000"/>
                <a:satMod val="165000"/>
              </a:schemeClr>
            </a:gs>
            <a:gs pos="55000">
              <a:schemeClr val="phClr">
                <a:tint val="83000"/>
                <a:shade val="100000"/>
                <a:satMod val="155000"/>
              </a:schemeClr>
            </a:gs>
            <a:gs pos="100000">
              <a:schemeClr val="phClr">
                <a:shade val="85000"/>
                <a:satMod val="100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20040000"/>
            </a:lightRig>
          </a:scene3d>
          <a:sp3d contourW="12700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hueMod val="105000"/>
                <a:satMod val="250000"/>
              </a:schemeClr>
            </a:gs>
            <a:gs pos="100000">
              <a:schemeClr val="phClr">
                <a:tint val="95000"/>
                <a:shade val="100000"/>
                <a:satMod val="200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4000"/>
                <a:satMod val="200000"/>
              </a:schemeClr>
            </a:gs>
            <a:gs pos="100000">
              <a:schemeClr val="phClr">
                <a:shade val="70000"/>
                <a:satMod val="200000"/>
              </a:schemeClr>
            </a:gs>
          </a:gsLst>
          <a:path path="circle">
            <a:fillToRect l="40000" r="40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275</Words>
  <Application>Microsoft Office PowerPoint</Application>
  <PresentationFormat>화면 슬라이드 쇼(4:3)</PresentationFormat>
  <Paragraphs>68</Paragraphs>
  <Slides>8</Slides>
  <Notes>7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9" baseType="lpstr">
      <vt:lpstr>굴림</vt:lpstr>
      <vt:lpstr>JBold</vt:lpstr>
      <vt:lpstr>맑은 고딕</vt:lpstr>
      <vt:lpstr>JBold</vt:lpstr>
      <vt:lpstr>Wingdings 3</vt:lpstr>
      <vt:lpstr>서울남산체 M</vt:lpstr>
      <vt:lpstr>Wingdings</vt:lpstr>
      <vt:lpstr>Calibri</vt:lpstr>
      <vt:lpstr>Arial</vt:lpstr>
      <vt:lpstr>MV Boli</vt:lpstr>
      <vt:lpstr>New_Simple01</vt:lpstr>
      <vt:lpstr>광   고</vt:lpstr>
      <vt:lpstr>광   고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2</cp:revision>
  <dcterms:created xsi:type="dcterms:W3CDTF">2017-01-12T06:05:15Z</dcterms:created>
  <dcterms:modified xsi:type="dcterms:W3CDTF">2017-12-10T01:17:52Z</dcterms:modified>
  <cp:version>0906.0100.01</cp:version>
</cp:coreProperties>
</file>