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8"/>
  </p:notesMasterIdLst>
  <p:sldIdLst>
    <p:sldId id="256" r:id="rId2"/>
    <p:sldId id="273" r:id="rId3"/>
    <p:sldId id="274" r:id="rId4"/>
    <p:sldId id="275" r:id="rId5"/>
    <p:sldId id="276" r:id="rId6"/>
    <p:sldId id="272" r:id="rId7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9"/>
    </p:embeddedFont>
    <p:embeddedFont>
      <p:font typeface="JBold" panose="02020603020101020101" pitchFamily="18" charset="-127"/>
      <p:regular r:id="rId9"/>
    </p:embeddedFont>
    <p:embeddedFont>
      <p:font typeface="맑은 고딕" panose="020B0503020000020004" pitchFamily="50" charset="-127"/>
      <p:regular r:id="rId10"/>
      <p:bold r:id="rId11"/>
    </p:embeddedFont>
    <p:embeddedFont>
      <p:font typeface="서울남산체 M" panose="02020603020101020101" pitchFamily="18" charset="-127"/>
      <p:regular r:id="rId12"/>
    </p:embeddedFont>
    <p:embeddedFont>
      <p:font typeface="Wingdings 3" panose="05040102010807070707" pitchFamily="18" charset="2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MV Boli" panose="02000500030200090000" pitchFamily="2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3"/>
            <p14:sldId id="274"/>
            <p14:sldId id="275"/>
            <p14:sldId id="276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microsoft.com/office/2015/10/relationships/revisionInfo" Target="revisionInfo.xml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740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32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1481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12/17/2017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12/17/2017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12/17/2017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12/17/2017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12/17/2017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선교지를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12.24(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주일예배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12.24(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주일은 크리스마스 이브이며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1, 2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시에는 연극공연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입장료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비롯해서 이브 행사가 진행됩니다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6337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12.25(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성탄예배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성탄예배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부터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20543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12.31(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12.31(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주일예배는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저녁식사 후에 송구영신예배를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시작합니다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 마지막 주 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 마지막 주 예배는 없습니다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- 12.28(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목요예배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- 12.29(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금요기도회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- 12.30(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청대부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endParaRPr lang="ko-KR" altLang="en-US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400794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화면 슬라이드 쇼(4:3)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JBold</vt:lpstr>
      <vt:lpstr>굴림</vt:lpstr>
      <vt:lpstr>JBold</vt:lpstr>
      <vt:lpstr>맑은 고딕</vt:lpstr>
      <vt:lpstr>서울남산체 M</vt:lpstr>
      <vt:lpstr>Arial</vt:lpstr>
      <vt:lpstr>Wingdings 3</vt:lpstr>
      <vt:lpstr>Wingdings</vt:lpstr>
      <vt:lpstr>Calibri</vt:lpstr>
      <vt:lpstr>MV Boli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2017-12-17T00:58:16Z</dcterms:modified>
  <cp:version>0906.0100.01</cp:version>
</cp:coreProperties>
</file>