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10"/>
  </p:notesMasterIdLst>
  <p:sldIdLst>
    <p:sldId id="256" r:id="rId2"/>
    <p:sldId id="273" r:id="rId3"/>
    <p:sldId id="274" r:id="rId4"/>
    <p:sldId id="276" r:id="rId5"/>
    <p:sldId id="275" r:id="rId6"/>
    <p:sldId id="277" r:id="rId7"/>
    <p:sldId id="278" r:id="rId8"/>
    <p:sldId id="272" r:id="rId9"/>
  </p:sldIdLst>
  <p:sldSz cx="9144000" cy="6858000" type="screen4x3"/>
  <p:notesSz cx="6858000" cy="9144000"/>
  <p:embeddedFontLst>
    <p:embeddedFont>
      <p:font typeface="MV Boli" panose="02000500030200090000" pitchFamily="2" charset="0"/>
      <p:regular r:id="rId11"/>
    </p:embeddedFont>
    <p:embeddedFont>
      <p:font typeface="JBold" panose="02020603020101020101" pitchFamily="18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JBold" panose="02020603020101020101" pitchFamily="18" charset="-127"/>
      <p:regular r:id="rId12"/>
    </p:embeddedFont>
    <p:embeddedFont>
      <p:font typeface="Wingdings 3" panose="05040102010807070707" pitchFamily="18" charset="2"/>
      <p:regular r:id="rId15"/>
    </p:embeddedFont>
    <p:embeddedFont>
      <p:font typeface="서울남산체 M" panose="02020603020101020101" pitchFamily="18" charset="-127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3"/>
            <p14:sldId id="274"/>
            <p14:sldId id="276"/>
            <p14:sldId id="275"/>
            <p14:sldId id="277"/>
            <p14:sldId id="278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740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32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148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2662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75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12/24/2017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12/24/2017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12/24/2017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12/24/2017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12/24/2017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금요기도회는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없습니다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12.24(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주일예배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연극공연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입장료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연극공연을 마치고 홍대 앞 길거리 찬양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6337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12.25(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성탄예배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273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성탄예배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부터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예배만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20543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 마지막 주 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마지막 주 예배는 없습니다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- 12.28(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목요예배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- 12.29(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- 12.30(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청대부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endParaRPr lang="ko-KR" altLang="en-US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0079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12.31(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6A1B6EF-7EC0-4E76-9FFD-0DC42D54B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41640"/>
              </p:ext>
            </p:extLst>
          </p:nvPr>
        </p:nvGraphicFramePr>
        <p:xfrm>
          <a:off x="444430" y="2440385"/>
          <a:ext cx="8231256" cy="408741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59352">
                  <a:extLst>
                    <a:ext uri="{9D8B030D-6E8A-4147-A177-3AD203B41FA5}">
                      <a16:colId xmlns:a16="http://schemas.microsoft.com/office/drawing/2014/main" val="335456670"/>
                    </a:ext>
                  </a:extLst>
                </a:gridCol>
                <a:gridCol w="3328152">
                  <a:extLst>
                    <a:ext uri="{9D8B030D-6E8A-4147-A177-3AD203B41FA5}">
                      <a16:colId xmlns:a16="http://schemas.microsoft.com/office/drawing/2014/main" val="2947662881"/>
                    </a:ext>
                  </a:extLst>
                </a:gridCol>
                <a:gridCol w="2743752">
                  <a:extLst>
                    <a:ext uri="{9D8B030D-6E8A-4147-A177-3AD203B41FA5}">
                      <a16:colId xmlns:a16="http://schemas.microsoft.com/office/drawing/2014/main" val="40987363"/>
                    </a:ext>
                  </a:extLst>
                </a:gridCol>
              </a:tblGrid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시간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31415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19:00~20:00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식사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섬김 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54449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~20:30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최종점검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무대연출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 :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최정니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김지영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202355"/>
                  </a:ext>
                </a:extLst>
              </a:tr>
              <a:tr h="6581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20:30~21:40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존별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 성가 경연대회</a:t>
                      </a:r>
                      <a:endParaRPr lang="en-US" altLang="ko-KR" sz="160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(8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개 공연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– A2, B2, C2, D,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특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MC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이지웅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618430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21:40~21:50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휴식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843912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21:50~22:30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2017 HBC 10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대 뉴스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진행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: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이지웅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최정니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657273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22:30~22:50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찬양예배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예배팀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39639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22:50~23:10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연말 간증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531562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23:10~23:40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메시지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수상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전도상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특별상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9165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23:40~24:00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+mj-ea"/>
                          <a:ea typeface="+mj-ea"/>
                        </a:rPr>
                        <a:t>말씀뽑기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&amp; </a:t>
                      </a:r>
                      <a:r>
                        <a:rPr lang="ko-KR" altLang="en-US" sz="1600" dirty="0">
                          <a:latin typeface="+mj-ea"/>
                          <a:ea typeface="+mj-ea"/>
                        </a:rPr>
                        <a:t>카운트다운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j-ea"/>
                          <a:ea typeface="+mj-ea"/>
                        </a:rPr>
                        <a:t>Happy new year</a:t>
                      </a:r>
                      <a:endParaRPr lang="ko-KR" altLang="en-US" sz="16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027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1.5(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금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 ~ 1.6(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토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 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신년기도회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신년기도회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신년기도회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또는 별관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1.6(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2~6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리더모임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09388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07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영수증이 필요하신 분은 본당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뒷편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신청서를 작성하셔서 제출해시면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후에 발급해 드립니다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3394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08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화면 슬라이드 쇼(4:3)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MV Boli</vt:lpstr>
      <vt:lpstr>굴림</vt:lpstr>
      <vt:lpstr>JBold</vt:lpstr>
      <vt:lpstr>맑은 고딕</vt:lpstr>
      <vt:lpstr>JBold</vt:lpstr>
      <vt:lpstr>Wingdings 3</vt:lpstr>
      <vt:lpstr>Wingdings</vt:lpstr>
      <vt:lpstr>서울남산체 M</vt:lpstr>
      <vt:lpstr>Arial</vt:lpstr>
      <vt:lpstr>Calibri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2017-12-24T01:22:40Z</dcterms:modified>
  <cp:version>0906.0100.01</cp:version>
</cp:coreProperties>
</file>