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10"/>
  </p:notesMasterIdLst>
  <p:sldIdLst>
    <p:sldId id="256" r:id="rId2"/>
    <p:sldId id="273" r:id="rId3"/>
    <p:sldId id="274" r:id="rId4"/>
    <p:sldId id="276" r:id="rId5"/>
    <p:sldId id="275" r:id="rId6"/>
    <p:sldId id="277" r:id="rId7"/>
    <p:sldId id="278" r:id="rId8"/>
    <p:sldId id="272" r:id="rId9"/>
  </p:sldIdLst>
  <p:sldSz cx="9144000" cy="6858000" type="screen4x3"/>
  <p:notesSz cx="6858000" cy="9144000"/>
  <p:embeddedFontLst>
    <p:embeddedFont>
      <p:font typeface="MV Boli" panose="02000500030200090000" pitchFamily="2" charset="0"/>
      <p:regular r:id="rId11"/>
    </p:embeddedFont>
    <p:embeddedFont>
      <p:font typeface="JBold" panose="02020603020101020101" pitchFamily="18" charset="-127"/>
      <p:regular r:id="rId12"/>
    </p:embeddedFont>
    <p:embeddedFont>
      <p:font typeface="맑은 고딕" panose="020B0503020000020004" pitchFamily="50" charset="-127"/>
      <p:regular r:id="rId13"/>
      <p:bold r:id="rId14"/>
    </p:embeddedFont>
    <p:embeddedFont>
      <p:font typeface="JBold" panose="02020603020101020101" pitchFamily="18" charset="-127"/>
      <p:regular r:id="rId12"/>
    </p:embeddedFont>
    <p:embeddedFont>
      <p:font typeface="Wingdings 3" panose="05040102010807070707" pitchFamily="18" charset="2"/>
      <p:regular r:id="rId15"/>
    </p:embeddedFont>
    <p:embeddedFont>
      <p:font typeface="서울남산체 M" panose="02020603020101020101" pitchFamily="18" charset="-127"/>
      <p:regular r:id="rId16"/>
    </p:embeddedFont>
    <p:embeddedFont>
      <p:font typeface="Calibri" panose="020F0502020204030204" pitchFamily="34" charset="0"/>
      <p:regular r:id="rId17"/>
      <p:bold r:id="rId18"/>
      <p:italic r:id="rId19"/>
      <p:boldItalic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56"/>
            <p14:sldId id="273"/>
            <p14:sldId id="274"/>
            <p14:sldId id="276"/>
            <p14:sldId id="275"/>
            <p14:sldId id="277"/>
            <p14:sldId id="278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70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88657" autoAdjust="0"/>
  </p:normalViewPr>
  <p:slideViewPr>
    <p:cSldViewPr>
      <p:cViewPr varScale="1">
        <p:scale>
          <a:sx n="76" d="100"/>
          <a:sy n="76" d="100"/>
        </p:scale>
        <p:origin x="1236" y="78"/>
      </p:cViewPr>
      <p:guideLst>
        <p:guide orient="horz" pos="3090"/>
        <p:guide orient="horz" pos="1025"/>
        <p:guide orient="horz" pos="1525"/>
        <p:guide orient="horz" pos="1570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7406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2322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1481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8673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22662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57875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0621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12/24/2017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12/24/2017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12/24/2017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12/24/2017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12/24/2017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12/24/2017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12/24/2017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12/24/2017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12/24/2017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12/24/2017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12/24/2017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12/24/2017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금요기도회는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없습니다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12808259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12.24(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일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)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주일예배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86512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저녁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7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연극공연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입장료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천원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연극공연을 마치고 홍대 앞 길거리 찬양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 있습니다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2163379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12.25(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월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)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성탄예배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82736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12.25(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성탄예배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오전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10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30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분 부터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1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 예배만 있습니다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205437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12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월 마지막 주 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04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304698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12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월 마지막 주 예배는 없습니다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algn="l"/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- 12.27(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수요예배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/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- 12.28(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목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목요예배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/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- 12.29(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금요기도회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/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- 12.30(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청대부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예배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buFont typeface="Wingdings" charset="2"/>
              <a:buChar char="§"/>
            </a:pPr>
            <a:endParaRPr lang="ko-KR" altLang="en-US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400794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12.31(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일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)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송구영신예배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05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1, 2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 예배가 모두 있습니다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36A1B6EF-7EC0-4E76-9FFD-0DC42D54B7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941640"/>
              </p:ext>
            </p:extLst>
          </p:nvPr>
        </p:nvGraphicFramePr>
        <p:xfrm>
          <a:off x="444430" y="2440385"/>
          <a:ext cx="8231256" cy="408741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59352">
                  <a:extLst>
                    <a:ext uri="{9D8B030D-6E8A-4147-A177-3AD203B41FA5}">
                      <a16:colId xmlns:a16="http://schemas.microsoft.com/office/drawing/2014/main" val="335456670"/>
                    </a:ext>
                  </a:extLst>
                </a:gridCol>
                <a:gridCol w="3328152">
                  <a:extLst>
                    <a:ext uri="{9D8B030D-6E8A-4147-A177-3AD203B41FA5}">
                      <a16:colId xmlns:a16="http://schemas.microsoft.com/office/drawing/2014/main" val="2947662881"/>
                    </a:ext>
                  </a:extLst>
                </a:gridCol>
                <a:gridCol w="2743752">
                  <a:extLst>
                    <a:ext uri="{9D8B030D-6E8A-4147-A177-3AD203B41FA5}">
                      <a16:colId xmlns:a16="http://schemas.microsoft.com/office/drawing/2014/main" val="40987363"/>
                    </a:ext>
                  </a:extLst>
                </a:gridCol>
              </a:tblGrid>
              <a:tr h="3810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시간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내용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비고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031415"/>
                  </a:ext>
                </a:extLst>
              </a:tr>
              <a:tr h="3810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19:00~20:00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식사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섬김 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8654449"/>
                  </a:ext>
                </a:extLst>
              </a:tr>
              <a:tr h="3810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~20:30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최종점검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무대연출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 : </a:t>
                      </a:r>
                      <a:r>
                        <a:rPr lang="ko-KR" altLang="en-US" sz="1600" dirty="0" err="1">
                          <a:latin typeface="+mj-ea"/>
                          <a:ea typeface="+mj-ea"/>
                        </a:rPr>
                        <a:t>최정니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김지영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202355"/>
                  </a:ext>
                </a:extLst>
              </a:tr>
              <a:tr h="65814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20:30~21:40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>
                          <a:latin typeface="+mj-ea"/>
                          <a:ea typeface="+mj-ea"/>
                        </a:rPr>
                        <a:t>존별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 성가 경연대회</a:t>
                      </a:r>
                      <a:endParaRPr lang="en-US" altLang="ko-KR" sz="1600" dirty="0"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(8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개 공연 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– A2, B2, C2, D, </a:t>
                      </a:r>
                      <a:r>
                        <a:rPr lang="ko-KR" altLang="en-US" sz="1600" dirty="0" err="1">
                          <a:latin typeface="+mj-ea"/>
                          <a:ea typeface="+mj-ea"/>
                        </a:rPr>
                        <a:t>특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MC </a:t>
                      </a:r>
                      <a:r>
                        <a:rPr lang="ko-KR" altLang="en-US" sz="1600" dirty="0" err="1">
                          <a:latin typeface="+mj-ea"/>
                          <a:ea typeface="+mj-ea"/>
                        </a:rPr>
                        <a:t>이지웅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7618430"/>
                  </a:ext>
                </a:extLst>
              </a:tr>
              <a:tr h="3810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21:40~21:50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휴식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843912"/>
                  </a:ext>
                </a:extLst>
              </a:tr>
              <a:tr h="3810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21:50~22:30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2017 HBC 10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대 뉴스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진행 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: </a:t>
                      </a:r>
                      <a:r>
                        <a:rPr lang="ko-KR" altLang="en-US" sz="1600" dirty="0" err="1">
                          <a:latin typeface="+mj-ea"/>
                          <a:ea typeface="+mj-ea"/>
                        </a:rPr>
                        <a:t>이지웅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 err="1">
                          <a:latin typeface="+mj-ea"/>
                          <a:ea typeface="+mj-ea"/>
                        </a:rPr>
                        <a:t>최정니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657273"/>
                  </a:ext>
                </a:extLst>
              </a:tr>
              <a:tr h="3810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22:30~22:50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찬양예배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>
                          <a:latin typeface="+mj-ea"/>
                          <a:ea typeface="+mj-ea"/>
                        </a:rPr>
                        <a:t>예배팀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9739639"/>
                  </a:ext>
                </a:extLst>
              </a:tr>
              <a:tr h="3810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22:50~23:10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연말 간증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8531562"/>
                  </a:ext>
                </a:extLst>
              </a:tr>
              <a:tr h="3810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23:10~23:40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메시지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수상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전도상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특별상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729165"/>
                  </a:ext>
                </a:extLst>
              </a:tr>
              <a:tr h="3810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23:40~24:00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>
                          <a:latin typeface="+mj-ea"/>
                          <a:ea typeface="+mj-ea"/>
                        </a:rPr>
                        <a:t>말씀뽑기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&amp; </a:t>
                      </a:r>
                      <a:r>
                        <a:rPr lang="ko-KR" altLang="en-US" sz="1600" dirty="0">
                          <a:latin typeface="+mj-ea"/>
                          <a:ea typeface="+mj-ea"/>
                        </a:rPr>
                        <a:t>카운트다운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j-ea"/>
                          <a:ea typeface="+mj-ea"/>
                        </a:rPr>
                        <a:t>Happy new year</a:t>
                      </a:r>
                      <a:endParaRPr lang="ko-KR" altLang="en-US" sz="16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80276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13993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6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1.5(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금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) ~ 1.6(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토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) 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신년기도회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06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1.5(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신년기도회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본당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1.5(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거룩한 성회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1.6(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신년기도회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본당 또는 별관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1.6(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2~6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리더모임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9093888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7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기부금 영수증 발급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07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기부금 영수증이 필요하신 분은 본당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뒷편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신청서를 작성하셔서 제출해시면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행정처리 후에 발급해 드립니다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문의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이학수 집사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733947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8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난방기 사용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08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86512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교회를 나가실 때는 사용한 난방기를 꼭 꺼주세요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특별히 본당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!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부탁드려요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^^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7661404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286</Words>
  <Application>Microsoft Office PowerPoint</Application>
  <PresentationFormat>화면 슬라이드 쇼(4:3)</PresentationFormat>
  <Paragraphs>83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9" baseType="lpstr">
      <vt:lpstr>MV Boli</vt:lpstr>
      <vt:lpstr>굴림</vt:lpstr>
      <vt:lpstr>JBold</vt:lpstr>
      <vt:lpstr>맑은 고딕</vt:lpstr>
      <vt:lpstr>JBold</vt:lpstr>
      <vt:lpstr>Wingdings 3</vt:lpstr>
      <vt:lpstr>Wingdings</vt:lpstr>
      <vt:lpstr>서울남산체 M</vt:lpstr>
      <vt:lpstr>Arial</vt:lpstr>
      <vt:lpstr>Calibri</vt:lpstr>
      <vt:lpstr>New_Simple01</vt:lpstr>
      <vt:lpstr>광   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2017-12-24T01:22:40Z</dcterms:modified>
  <cp:version>0906.0100.01</cp:version>
</cp:coreProperties>
</file>