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sldIdLst>
    <p:sldId id="256" r:id="rId2"/>
    <p:sldId id="279" r:id="rId3"/>
    <p:sldId id="280" r:id="rId4"/>
    <p:sldId id="272" r:id="rId5"/>
    <p:sldId id="278" r:id="rId6"/>
  </p:sldIdLst>
  <p:sldSz cx="9144000" cy="6858000" type="screen4x3"/>
  <p:notesSz cx="6858000" cy="9144000"/>
  <p:embeddedFontLst>
    <p:embeddedFont>
      <p:font typeface="Wingdings 3" panose="05040102010807070707" pitchFamily="18" charset="2"/>
      <p:regular r:id="rId8"/>
    </p:embeddedFont>
    <p:embeddedFont>
      <p:font typeface="서울남산체 M" panose="02020603020101020101" pitchFamily="18" charset="-127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MV Boli" panose="02000500030200090000" pitchFamily="2" charset="0"/>
      <p:regular r:id="rId14"/>
    </p:embeddedFont>
    <p:embeddedFont>
      <p:font typeface="JBold" panose="02020603020101020101" pitchFamily="18" charset="-127"/>
      <p:regular r:id="rId15"/>
    </p:embeddedFont>
    <p:embeddedFont>
      <p:font typeface="맑은 고딕" panose="020B0503020000020004" pitchFamily="50" charset="-127"/>
      <p:regular r:id="rId16"/>
      <p:bold r:id="rId17"/>
    </p:embeddedFont>
    <p:embeddedFont>
      <p:font typeface="JBold" panose="02020603020101020101" pitchFamily="18" charset="-127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79"/>
            <p14:sldId id="280"/>
            <p14:sldId id="272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78"/>
      </p:cViewPr>
      <p:guideLst>
        <p:guide orient="horz" pos="3090"/>
        <p:guide orient="horz" pos="1025"/>
        <p:guide orient="horz" pos="1525"/>
        <p:guide orient="horz" pos="1570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5897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96484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621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7875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1/13/2018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1/13/2018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1/13/2018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1/13/2018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1/13/2018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1/13/2018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1/13/2018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1/13/2018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1/13/2018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선교지와 선교사님을 위한 기도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수요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특강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1.17(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낙태에 대한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기독교적인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이해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메신저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김준일 교수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연세대 수학과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44925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청년대학부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윈터스쿨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1.9(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1.30(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매주 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인간의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가지 갈망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&amp;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다니엘서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042053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극단 하나에서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‘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새 이름 공모＇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481978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타극단과 이름이 겹쳐서 이름이 바뀌어야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..</a:t>
            </a:r>
          </a:p>
          <a:p>
            <a:pPr algn="l">
              <a:lnSpc>
                <a:spcPct val="120000"/>
              </a:lnSpc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세상 가운데 하나님의 아름다운 나라를 선포하고 연극으로 하나님을 예배하는 극단의 새로운 이름을 공모합니다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algn="l">
              <a:lnSpc>
                <a:spcPct val="120000"/>
              </a:lnSpc>
            </a:pPr>
            <a:endParaRPr lang="en-US" altLang="ko-KR" sz="105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공모방법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소정의 양식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이름과 뜻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 뒤에 배치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공모기간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2018.1.7(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)~1.15(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상품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소정의 기념품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661404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기부금 영수증 발급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기부금 영수증이 필요하신 분은 본당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뒷편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신청서를 작성하셔서 제출해시면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행정처리 후에 발급해 드립니다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이학수 집사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73394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화면 슬라이드 쇼(4:3)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Wingdings 3</vt:lpstr>
      <vt:lpstr>서울남산체 M</vt:lpstr>
      <vt:lpstr>Wingdings</vt:lpstr>
      <vt:lpstr>Calibri</vt:lpstr>
      <vt:lpstr>Arial</vt:lpstr>
      <vt:lpstr>MV Boli</vt:lpstr>
      <vt:lpstr>굴림</vt:lpstr>
      <vt:lpstr>JBold</vt:lpstr>
      <vt:lpstr>맑은 고딕</vt:lpstr>
      <vt:lpstr>JBold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2018-01-13T10:57:33Z</dcterms:modified>
  <cp:version>0906.0100.01</cp:version>
</cp:coreProperties>
</file>