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56" r:id="rId2"/>
    <p:sldId id="279" r:id="rId3"/>
    <p:sldId id="280" r:id="rId4"/>
    <p:sldId id="278" r:id="rId5"/>
    <p:sldId id="281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MV Boli" panose="02000500030200090000" pitchFamily="2" charset="0"/>
      <p:regular r:id="rId12"/>
    </p:embeddedFont>
    <p:embeddedFont>
      <p:font typeface="JBold" panose="02020603020101020101" pitchFamily="18" charset="-127"/>
      <p:regular r:id="rId13"/>
    </p:embeddedFont>
    <p:embeddedFont>
      <p:font typeface="JBold" panose="02020603020101020101" pitchFamily="18" charset="-127"/>
      <p:regular r:id="rId13"/>
    </p:embeddedFont>
    <p:embeddedFont>
      <p:font typeface="맑은 고딕" panose="020B0503020000020004" pitchFamily="50" charset="-127"/>
      <p:regular r:id="rId14"/>
      <p:bold r:id="rId15"/>
    </p:embeddedFont>
    <p:embeddedFont>
      <p:font typeface="Wingdings 3" panose="05040102010807070707" pitchFamily="18" charset="2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9"/>
            <p14:sldId id="280"/>
            <p14:sldId id="278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102" d="100"/>
          <a:sy n="102" d="100"/>
        </p:scale>
        <p:origin x="1668" y="96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8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648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7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520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1/26/2018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1/26/2018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1/26/2018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1/26/2018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특강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1~2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 중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5~6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세계교회사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메신저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임성일 선교사님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492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성도총회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2018.2.11(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점심식사 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04205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기부금 영수증이 필요하신 분은 본당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뒷편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신청서를 작성하셔서 제출해시면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행정처리 후에 발급해 드립니다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 집사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3394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극단 하나 로고 확정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38BCA9E-E97F-4ECD-AD8F-CE4DB7A1149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246486" y="2499457"/>
            <a:ext cx="7033925" cy="304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235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화면 슬라이드 쇼(4:3)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Calibri</vt:lpstr>
      <vt:lpstr>MV Boli</vt:lpstr>
      <vt:lpstr>JBold</vt:lpstr>
      <vt:lpstr>굴림</vt:lpstr>
      <vt:lpstr>JBold</vt:lpstr>
      <vt:lpstr>맑은 고딕</vt:lpstr>
      <vt:lpstr>서울남산체 M</vt:lpstr>
      <vt:lpstr>Wingdings 3</vt:lpstr>
      <vt:lpstr>Wingdings</vt:lpstr>
      <vt:lpstr>Arial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2018-01-26T07:10:50Z</dcterms:modified>
  <cp:version>0906.0100.01</cp:version>
</cp:coreProperties>
</file>