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7"/>
  </p:notesMasterIdLst>
  <p:sldIdLst>
    <p:sldId id="256" r:id="rId2"/>
    <p:sldId id="279" r:id="rId3"/>
    <p:sldId id="280" r:id="rId4"/>
    <p:sldId id="278" r:id="rId5"/>
    <p:sldId id="281" r:id="rId6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8"/>
      <p:bold r:id="rId9"/>
      <p:italic r:id="rId10"/>
      <p:boldItalic r:id="rId11"/>
    </p:embeddedFont>
    <p:embeddedFont>
      <p:font typeface="MV Boli" panose="02000500030200090000" pitchFamily="2" charset="0"/>
      <p:regular r:id="rId12"/>
    </p:embeddedFont>
    <p:embeddedFont>
      <p:font typeface="JBold" panose="02020603020101020101" pitchFamily="18" charset="-127"/>
      <p:regular r:id="rId13"/>
    </p:embeddedFont>
    <p:embeddedFont>
      <p:font typeface="JBold" panose="02020603020101020101" pitchFamily="18" charset="-127"/>
      <p:regular r:id="rId13"/>
    </p:embeddedFont>
    <p:embeddedFont>
      <p:font typeface="맑은 고딕" panose="020B0503020000020004" pitchFamily="50" charset="-127"/>
      <p:regular r:id="rId14"/>
      <p:bold r:id="rId15"/>
    </p:embeddedFont>
    <p:embeddedFont>
      <p:font typeface="Wingdings 3" panose="05040102010807070707" pitchFamily="18" charset="2"/>
      <p:regular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56"/>
            <p14:sldId id="279"/>
            <p14:sldId id="280"/>
            <p14:sldId id="278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90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70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3" userDrawn="1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2" autoAdjust="0"/>
    <p:restoredTop sz="88657" autoAdjust="0"/>
  </p:normalViewPr>
  <p:slideViewPr>
    <p:cSldViewPr>
      <p:cViewPr varScale="1">
        <p:scale>
          <a:sx n="102" d="100"/>
          <a:sy n="102" d="100"/>
        </p:scale>
        <p:origin x="1668" y="96"/>
      </p:cViewPr>
      <p:guideLst>
        <p:guide orient="horz" pos="3090"/>
        <p:guide orient="horz" pos="1025"/>
        <p:guide orient="horz" pos="1525"/>
        <p:guide orient="horz" pos="1570"/>
        <p:guide pos="2880"/>
        <p:guide pos="7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5897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96484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578752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35209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1/26/2018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1/26/2018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1/26/2018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1/26/2018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1/26/2018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1/26/2018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1/26/2018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1/26/2018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1/26/2018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1/26/2018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1/26/2018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1/26/2018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 기도회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2574816"/>
            <a:ext cx="7965729" cy="64549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거룩한 성회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</p:spTree>
    <p:extLst>
      <p:ext uri="{BB962C8B-B14F-4D97-AF65-F5344CB8AC3E}">
        <p14:creationId xmlns:p14="http://schemas.microsoft.com/office/powerpoint/2010/main" val="312808259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수요 </a:t>
            </a:r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HTS 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특강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02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186512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1~2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월 중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5~6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회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주제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세계교회사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메신저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임성일 선교사님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9449251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성도총회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03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127419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2018.2.11(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       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점심식사 후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~ 2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 예배 전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7042053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기부금 영수증 발급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04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245605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기부금 영수증이 필요하신 분은 본당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뒷편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신청서를 작성하셔서 제출해시면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행정처리 후에 발급해 드립니다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문의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이학수 집사</a:t>
            </a:r>
            <a:endParaRPr lang="en-US" altLang="ko-KR" sz="32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5733947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극단 하나 로고 확정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05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E38BCA9E-E97F-4ECD-AD8F-CE4DB7A11497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1246486" y="2499457"/>
            <a:ext cx="7033925" cy="304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92350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화면 슬라이드 쇼(4:3)</PresentationFormat>
  <Paragraphs>30</Paragraphs>
  <Slides>5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6" baseType="lpstr">
      <vt:lpstr>Calibri</vt:lpstr>
      <vt:lpstr>MV Boli</vt:lpstr>
      <vt:lpstr>JBold</vt:lpstr>
      <vt:lpstr>굴림</vt:lpstr>
      <vt:lpstr>JBold</vt:lpstr>
      <vt:lpstr>맑은 고딕</vt:lpstr>
      <vt:lpstr>서울남산체 M</vt:lpstr>
      <vt:lpstr>Wingdings 3</vt:lpstr>
      <vt:lpstr>Wingdings</vt:lpstr>
      <vt:lpstr>Arial</vt:lpstr>
      <vt:lpstr>New_Simple01</vt:lpstr>
      <vt:lpstr>광   고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2018-01-26T07:10:50Z</dcterms:modified>
  <cp:version>0906.0100.01</cp:version>
</cp:coreProperties>
</file>