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6"/>
  </p:notesMasterIdLst>
  <p:sldIdLst>
    <p:sldId id="282" r:id="rId2"/>
    <p:sldId id="256" r:id="rId3"/>
    <p:sldId id="280" r:id="rId4"/>
    <p:sldId id="283" r:id="rId5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JBold" panose="02020603020101020101" pitchFamily="18" charset="-127"/>
      <p:regular r:id="rId12"/>
    </p:embeddedFont>
    <p:embeddedFont>
      <p:font typeface="MV Boli" panose="02000500030200090000" pitchFamily="2" charset="0"/>
      <p:regular r:id="rId13"/>
    </p:embeddedFont>
    <p:embeddedFont>
      <p:font typeface="서울남산체 M" panose="02020603020101020101" pitchFamily="18" charset="-127"/>
      <p:regular r:id="rId14"/>
    </p:embeddedFont>
    <p:embeddedFont>
      <p:font typeface="JBold" panose="02020603020101020101" pitchFamily="18" charset="-127"/>
      <p:regular r:id="rId12"/>
    </p:embeddedFont>
    <p:embeddedFont>
      <p:font typeface="맑은 고딕" panose="020B0503020000020004" pitchFamily="50" charset="-12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82"/>
            <p14:sldId id="256"/>
            <p14:sldId id="280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90" userDrawn="1">
          <p15:clr>
            <a:srgbClr val="A4A3A4"/>
          </p15:clr>
        </p15:guide>
        <p15:guide id="2" orient="horz" pos="1025">
          <p15:clr>
            <a:srgbClr val="A4A3A4"/>
          </p15:clr>
        </p15:guide>
        <p15:guide id="3" orient="horz" pos="1525">
          <p15:clr>
            <a:srgbClr val="A4A3A4"/>
          </p15:clr>
        </p15:guide>
        <p15:guide id="4" orient="horz" pos="1593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793" userDrawn="1">
          <p15:clr>
            <a:srgbClr val="A4A3A4"/>
          </p15:clr>
        </p15:guide>
        <p15:guide id="7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88657" autoAdjust="0"/>
  </p:normalViewPr>
  <p:slideViewPr>
    <p:cSldViewPr>
      <p:cViewPr varScale="1">
        <p:scale>
          <a:sx n="76" d="100"/>
          <a:sy n="76" d="100"/>
        </p:scale>
        <p:origin x="570" y="90"/>
      </p:cViewPr>
      <p:guideLst>
        <p:guide orient="horz" pos="3090"/>
        <p:guide orient="horz" pos="1025"/>
        <p:guide orient="horz" pos="1525"/>
        <p:guide orient="horz" pos="1593"/>
        <p:guide pos="2880"/>
        <p:guide pos="7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659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648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420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6"/>
            <a:ext cx="7781544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2/25/2018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2"/>
            <a:ext cx="7693075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2/25/2018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327648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2/25/2018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2E43-443C-466D-BDA8-991B63FA0E19}" type="datetimeFigureOut">
              <a:rPr lang="en-US" altLang="ko-KR" smtClean="0"/>
              <a:pPr/>
              <a:t>2/25/2018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2/25/2018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2/25/2018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2" y="1627632"/>
            <a:ext cx="4040188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7" y="1627632"/>
            <a:ext cx="4041775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2/25/2018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2/25/2018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2/25/2018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2/25/2018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2/25/2018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EEC4-BD2A-4F05-963C-7DA3C6BF8AE2}" type="datetimeFigureOut">
              <a:rPr lang="en-US" altLang="ko-KR" smtClean="0"/>
              <a:pPr/>
              <a:t>2/25/2018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108747" y="112714"/>
            <a:ext cx="492125" cy="485775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1638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1844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김형석 형제 피지 단기 선교</a:t>
            </a:r>
            <a:endParaRPr lang="en-US" altLang="ko-KR" sz="4400" b="1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304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+mj-ea"/>
              <a:ea typeface="+mj-ea"/>
              <a:cs typeface="JBold" panose="020B0600000101010101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732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271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+mj-ea"/>
                <a:ea typeface="+mj-ea"/>
                <a:cs typeface="JBold" panose="020B0600000101010101" charset="-127"/>
              </a:rPr>
              <a:t>01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156B2818-30BE-4813-811E-8729B9D1FF96}"/>
              </a:ext>
            </a:extLst>
          </p:cNvPr>
          <p:cNvSpPr/>
          <p:nvPr/>
        </p:nvSpPr>
        <p:spPr>
          <a:xfrm>
            <a:off x="4680012" y="1628800"/>
            <a:ext cx="4017132" cy="275152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77800" indent="-1778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출국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en-US" altLang="ko-KR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r>
              <a:rPr lang="ko-KR" altLang="en-US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27</a:t>
            </a:r>
            <a:r>
              <a:rPr lang="ko-KR" altLang="en-US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 화요일</a:t>
            </a:r>
            <a:r>
              <a:rPr lang="en-US" altLang="ko-KR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</a:p>
          <a:p>
            <a:pPr marL="177800" indent="-1778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기간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약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6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개월</a:t>
            </a:r>
            <a:endParaRPr lang="en-US" altLang="ko-KR" sz="2400" dirty="0">
              <a:solidFill>
                <a:srgbClr val="0070C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177800" indent="-177800">
              <a:lnSpc>
                <a:spcPct val="120000"/>
              </a:lnSpc>
              <a:buFont typeface="Wingdings" charset="2"/>
              <a:buChar char="§"/>
            </a:pP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177800" indent="-1778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충분히 하나님을 경험하고 사역하고 돌아올 수 있도록 기도해주세요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3" name="그림 2" descr="텍스트, 신문, 사람이(가) 표시된 사진&#10;&#10;매우 높은 신뢰도로 생성된 설명">
            <a:extLst>
              <a:ext uri="{FF2B5EF4-FFF2-40B4-BE49-F238E27FC236}">
                <a16:creationId xmlns:a16="http://schemas.microsoft.com/office/drawing/2014/main" id="{E2F40EE0-BE4A-4D2B-8FED-2365D4873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8" y="1627767"/>
            <a:ext cx="4128362" cy="4991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제목 3">
            <a:extLst>
              <a:ext uri="{FF2B5EF4-FFF2-40B4-BE49-F238E27FC236}">
                <a16:creationId xmlns:a16="http://schemas.microsoft.com/office/drawing/2014/main" id="{2B8C0BAF-A87E-49E1-A0F3-9CD18142F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620"/>
            <a:ext cx="8229600" cy="664099"/>
          </a:xfrm>
        </p:spPr>
        <p:txBody>
          <a:bodyPr>
            <a:normAutofit fontScale="90000"/>
          </a:bodyPr>
          <a:lstStyle/>
          <a:p>
            <a:pPr algn="r"/>
            <a:r>
              <a:rPr lang="ko-KR" altLang="en-US" dirty="0">
                <a:solidFill>
                  <a:srgbClr val="002060"/>
                </a:solidFill>
              </a:rPr>
              <a:t>공동체 소식</a:t>
            </a:r>
          </a:p>
        </p:txBody>
      </p:sp>
    </p:spTree>
    <p:extLst>
      <p:ext uri="{BB962C8B-B14F-4D97-AF65-F5344CB8AC3E}">
        <p14:creationId xmlns:p14="http://schemas.microsoft.com/office/powerpoint/2010/main" val="5691171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2415080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1561891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금요 기도회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1626484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1640771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1616161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5" name="Rectangle 51">
            <a:extLst>
              <a:ext uri="{FF2B5EF4-FFF2-40B4-BE49-F238E27FC236}">
                <a16:creationId xmlns:a16="http://schemas.microsoft.com/office/drawing/2014/main" id="{946E6EB0-DAC7-43FF-B964-E6CA93E7FD20}"/>
              </a:ext>
            </a:extLst>
          </p:cNvPr>
          <p:cNvSpPr/>
          <p:nvPr/>
        </p:nvSpPr>
        <p:spPr>
          <a:xfrm>
            <a:off x="1136121" y="2574816"/>
            <a:ext cx="7965729" cy="6454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874" indent="-342874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파워워십</a:t>
            </a:r>
            <a:endParaRPr lang="en-US" altLang="ko-KR" sz="32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2656"/>
            <a:ext cx="8229600" cy="960120"/>
          </a:xfrm>
        </p:spPr>
        <p:txBody>
          <a:bodyPr/>
          <a:lstStyle/>
          <a:p>
            <a:r>
              <a:rPr lang="ko-KR" altLang="en-US" dirty="0">
                <a:solidFill>
                  <a:srgbClr val="002060"/>
                </a:solidFill>
              </a:rPr>
              <a:t>광   고</a:t>
            </a:r>
          </a:p>
        </p:txBody>
      </p:sp>
    </p:spTree>
    <p:extLst>
      <p:ext uri="{BB962C8B-B14F-4D97-AF65-F5344CB8AC3E}">
        <p14:creationId xmlns:p14="http://schemas.microsoft.com/office/powerpoint/2010/main" val="31280825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1638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1844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봄학기 </a:t>
            </a:r>
            <a:r>
              <a:rPr lang="en-US" altLang="ko-KR" sz="4400" b="1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HTS </a:t>
            </a:r>
            <a:r>
              <a:rPr lang="ko-KR" altLang="en-US" sz="4400" b="1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안내</a:t>
            </a:r>
            <a:endParaRPr lang="en-US" altLang="ko-KR" sz="4400" b="1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304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+mj-ea"/>
              <a:ea typeface="+mj-ea"/>
              <a:cs typeface="JBold" panose="020B0600000101010101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732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271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+mj-ea"/>
                <a:ea typeface="+mj-ea"/>
                <a:cs typeface="JBold" panose="020B0600000101010101" charset="-127"/>
              </a:rPr>
              <a:t>02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EDB7BCBF-9E02-4240-9BC1-09AD3D463613}"/>
              </a:ext>
            </a:extLst>
          </p:cNvPr>
          <p:cNvSpPr/>
          <p:nvPr/>
        </p:nvSpPr>
        <p:spPr>
          <a:xfrm>
            <a:off x="1246486" y="1627188"/>
            <a:ext cx="7429201" cy="304698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3.7(</a:t>
            </a: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수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부터</a:t>
            </a:r>
            <a:endParaRPr lang="en-US" altLang="ko-KR" sz="32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주제 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예수님은 </a:t>
            </a:r>
            <a:r>
              <a:rPr lang="ko-KR" altLang="en-US" sz="32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누구인가</a:t>
            </a:r>
            <a:endParaRPr lang="en-US" altLang="ko-KR" sz="32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      </a:t>
            </a: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믿음의 삶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변화의 삶 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예정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</a:p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개설강좌에 변동이 있을 경우 다시 공지하겠습니다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04205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1638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1844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이번주</a:t>
            </a:r>
            <a:r>
              <a:rPr lang="en-US" altLang="ko-KR" sz="4400" b="1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 </a:t>
            </a:r>
            <a:r>
              <a:rPr lang="ko-KR" altLang="en-US" sz="4400" b="1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목요예배 </a:t>
            </a:r>
            <a:r>
              <a:rPr lang="ko-KR" altLang="en-US" sz="4400" b="1" dirty="0">
                <a:solidFill>
                  <a:srgbClr val="002060"/>
                </a:solidFill>
                <a:latin typeface="+mj-ea"/>
                <a:ea typeface="+mj-ea"/>
                <a:cs typeface="JBold" panose="020B0600000101010101" charset="-127"/>
              </a:rPr>
              <a:t>안내</a:t>
            </a:r>
            <a:endParaRPr lang="en-US" altLang="ko-KR" sz="4400" b="1" dirty="0">
              <a:solidFill>
                <a:srgbClr val="002060"/>
              </a:solidFill>
              <a:latin typeface="+mj-ea"/>
              <a:ea typeface="+mj-ea"/>
              <a:cs typeface="JBold" panose="020B0600000101010101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304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+mj-ea"/>
              <a:ea typeface="+mj-ea"/>
              <a:cs typeface="JBold" panose="020B0600000101010101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732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271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+mj-ea"/>
                <a:ea typeface="+mj-ea"/>
                <a:cs typeface="JBold" panose="020B0600000101010101" charset="-127"/>
              </a:rPr>
              <a:t>03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EDB7BCBF-9E02-4240-9BC1-09AD3D463613}"/>
              </a:ext>
            </a:extLst>
          </p:cNvPr>
          <p:cNvSpPr/>
          <p:nvPr/>
        </p:nvSpPr>
        <p:spPr>
          <a:xfrm>
            <a:off x="1246486" y="1627188"/>
            <a:ext cx="7429201" cy="12741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3.1(</a:t>
            </a: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목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</a:p>
          <a:p>
            <a:pPr marL="342900" indent="-342900" algn="l">
              <a:lnSpc>
                <a:spcPct val="120000"/>
              </a:lnSpc>
              <a:buFont typeface="Wingdings" charset="2"/>
              <a:buChar char="§"/>
            </a:pP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3.1</a:t>
            </a:r>
            <a:r>
              <a:rPr lang="ko-KR" altLang="en-US" sz="320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절 공휴일 관계로 예배가 없습니다</a:t>
            </a:r>
            <a:r>
              <a:rPr lang="en-US" altLang="ko-KR" sz="320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  <a:endParaRPr lang="en-US" altLang="ko-KR" sz="32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35648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진홍색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화면 슬라이드 쇼(4:3)</PresentationFormat>
  <Paragraphs>29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5" baseType="lpstr">
      <vt:lpstr>Arial</vt:lpstr>
      <vt:lpstr>Wingdings 3</vt:lpstr>
      <vt:lpstr>Wingdings</vt:lpstr>
      <vt:lpstr>Calibri</vt:lpstr>
      <vt:lpstr>JBold</vt:lpstr>
      <vt:lpstr>MV Boli</vt:lpstr>
      <vt:lpstr>서울남산체 M</vt:lpstr>
      <vt:lpstr>JBold</vt:lpstr>
      <vt:lpstr>굴림</vt:lpstr>
      <vt:lpstr>맑은 고딕</vt:lpstr>
      <vt:lpstr>New_Simple01</vt:lpstr>
      <vt:lpstr>공동체 소식</vt:lpstr>
      <vt:lpstr>광   고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2018-02-25T01:17:05Z</dcterms:modified>
  <cp:version>0906.0100.01</cp:version>
</cp:coreProperties>
</file>