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6"/>
  </p:notesMasterIdLst>
  <p:sldIdLst>
    <p:sldId id="256" r:id="rId2"/>
    <p:sldId id="280" r:id="rId3"/>
    <p:sldId id="283" r:id="rId4"/>
    <p:sldId id="284" r:id="rId5"/>
  </p:sldIdLst>
  <p:sldSz cx="9144000" cy="6858000" type="screen4x3"/>
  <p:notesSz cx="6858000" cy="9144000"/>
  <p:embeddedFontLst>
    <p:embeddedFont>
      <p:font typeface="맑은 고딕" panose="020B0503020000020004" pitchFamily="50" charset="-127"/>
      <p:regular r:id="rId7"/>
      <p:bold r:id="rId8"/>
    </p:embeddedFont>
    <p:embeddedFont>
      <p:font typeface="JBold" panose="02020603020101020101" pitchFamily="18" charset="-127"/>
      <p:regular r:id="rId9"/>
    </p:embeddedFont>
    <p:embeddedFont>
      <p:font typeface="Wingdings 3" panose="05040102010807070707" pitchFamily="18" charset="2"/>
      <p:regular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JBold" panose="02020603020101020101" pitchFamily="18" charset="-127"/>
      <p:regular r:id="rId9"/>
    </p:embeddedFont>
    <p:embeddedFont>
      <p:font typeface="MV Boli" panose="02000500030200090000" pitchFamily="2" charset="0"/>
      <p:regular r:id="rId15"/>
    </p:embeddedFont>
    <p:embeddedFont>
      <p:font typeface="서울남산체 M" panose="02020603020101020101" pitchFamily="18" charset="-127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56"/>
            <p14:sldId id="280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93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88657" autoAdjust="0"/>
  </p:normalViewPr>
  <p:slideViewPr>
    <p:cSldViewPr>
      <p:cViewPr varScale="1">
        <p:scale>
          <a:sx n="76" d="100"/>
          <a:sy n="76" d="100"/>
        </p:scale>
        <p:origin x="1236" y="90"/>
      </p:cViewPr>
      <p:guideLst>
        <p:guide orient="horz" pos="3090"/>
        <p:guide orient="horz" pos="1025"/>
        <p:guide orient="horz" pos="1525"/>
        <p:guide orient="horz" pos="1593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40482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96484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4200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9524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3/11/2018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3/11/2018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3/11/2018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3/11/2018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3/11/2018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3/11/2018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3/11/2018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3/11/2018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3/11/2018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3/11/2018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3/11/2018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3/11/2018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교회와 지체를 위한 기도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1280825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봄학기 </a:t>
            </a:r>
            <a:r>
              <a:rPr lang="en-US" altLang="ko-KR" sz="4400" b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HTS </a:t>
            </a:r>
            <a:r>
              <a:rPr lang="ko-KR" altLang="en-US" sz="4400" b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3.7(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부터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주제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예수님은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누구인가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믿음의 삶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</a:p>
          <a:p>
            <a:pPr algn="l">
              <a:lnSpc>
                <a:spcPct val="120000"/>
              </a:lnSpc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 주제탐구반</a:t>
            </a:r>
            <a:r>
              <a:rPr lang="en-US" altLang="ko-KR" sz="3200" baseline="300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*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4430" y="6057292"/>
            <a:ext cx="7727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*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사회적 이슈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질문을 가지고 성경적인 답을 찾아보는 과정</a:t>
            </a:r>
          </a:p>
        </p:txBody>
      </p:sp>
    </p:spTree>
    <p:extLst>
      <p:ext uri="{BB962C8B-B14F-4D97-AF65-F5344CB8AC3E}">
        <p14:creationId xmlns:p14="http://schemas.microsoft.com/office/powerpoint/2010/main" val="207042053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침례식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304698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4.1(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부활절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 예배 후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방배 하나교회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침례를 받기 원하시는 분은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셀리더에게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말씀해 주세요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부활절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특송팀을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모집 합니다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3356488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부활절 </a:t>
            </a:r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특송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연습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04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27419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부활절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특송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연습이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점심식사 후 본당에서 있습니다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548212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녹색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화면 슬라이드 쇼(4:3)</PresentationFormat>
  <Paragraphs>29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굴림</vt:lpstr>
      <vt:lpstr>맑은 고딕</vt:lpstr>
      <vt:lpstr>JBold</vt:lpstr>
      <vt:lpstr>Wingdings 3</vt:lpstr>
      <vt:lpstr>Arial</vt:lpstr>
      <vt:lpstr>Wingdings</vt:lpstr>
      <vt:lpstr>Calibri</vt:lpstr>
      <vt:lpstr>JBold</vt:lpstr>
      <vt:lpstr>MV Boli</vt:lpstr>
      <vt:lpstr>서울남산체 M</vt:lpstr>
      <vt:lpstr>New_Simple01</vt:lpstr>
      <vt:lpstr>광   고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2018-03-11T01:00:12Z</dcterms:modified>
  <cp:version>0906.0100.01</cp:version>
</cp:coreProperties>
</file>