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56" r:id="rId2"/>
    <p:sldId id="285" r:id="rId3"/>
    <p:sldId id="283" r:id="rId4"/>
    <p:sldId id="284" r:id="rId5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20603020101020101" pitchFamily="18" charset="-127"/>
      <p:regular r:id="rId7"/>
    </p:embeddedFont>
    <p:embeddedFont>
      <p:font typeface="서울남산체 M" panose="02020603020101020101" pitchFamily="18" charset="-127"/>
      <p:regular r:id="rId12"/>
    </p:embeddedFont>
    <p:embeddedFont>
      <p:font typeface="MV Boli" panose="02000500030200090000" pitchFamily="2" charset="0"/>
      <p:regular r:id="rId13"/>
    </p:embeddedFont>
    <p:embeddedFont>
      <p:font typeface="Wingdings 3" panose="05040102010807070707" pitchFamily="18" charset="2"/>
      <p:regular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85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96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048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52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3/25/2018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3/25/2018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3/25/2018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3/25/2018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3/25/2018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617893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764704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교역자 인도네시아 방문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829297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843584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818974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777629"/>
            <a:ext cx="7965729" cy="24182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2018.3.26(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31(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인도네시아 방문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참가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임성일 선교사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이석만 목사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황도경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집사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034" y="-31"/>
            <a:ext cx="8229600" cy="960120"/>
          </a:xfrm>
        </p:spPr>
        <p:txBody>
          <a:bodyPr/>
          <a:lstStyle/>
          <a:p>
            <a:pPr algn="r"/>
            <a:r>
              <a:rPr lang="ko-KR" altLang="en-US" dirty="0">
                <a:solidFill>
                  <a:srgbClr val="002060"/>
                </a:solidFill>
              </a:rPr>
              <a:t>공동체 소식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수난절 예배로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침례식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후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방배 하나교회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5648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3.28(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주제탐구반은 본당에서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예수님은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누구신가를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함께 수강합니다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4821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화면 슬라이드 쇼(4:3)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JBold</vt:lpstr>
      <vt:lpstr>Calibri</vt:lpstr>
      <vt:lpstr>Wingdings</vt:lpstr>
      <vt:lpstr>JBold</vt:lpstr>
      <vt:lpstr>서울남산체 M</vt:lpstr>
      <vt:lpstr>굴림</vt:lpstr>
      <vt:lpstr>MV Boli</vt:lpstr>
      <vt:lpstr>Arial</vt:lpstr>
      <vt:lpstr>Wingdings 3</vt:lpstr>
      <vt:lpstr>맑은 고딕</vt:lpstr>
      <vt:lpstr>New_Simple01</vt:lpstr>
      <vt:lpstr>공동체 소식</vt:lpstr>
      <vt:lpstr>광   고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2018-03-25T00:58:16Z</dcterms:modified>
  <cp:version>0906.0100.01</cp:version>
</cp:coreProperties>
</file>