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6"/>
  </p:notesMasterIdLst>
  <p:sldIdLst>
    <p:sldId id="256" r:id="rId2"/>
    <p:sldId id="285" r:id="rId3"/>
    <p:sldId id="283" r:id="rId4"/>
    <p:sldId id="284" r:id="rId5"/>
  </p:sldIdLst>
  <p:sldSz cx="9144000" cy="6858000" type="screen4x3"/>
  <p:notesSz cx="6858000" cy="9144000"/>
  <p:embeddedFontLst>
    <p:embeddedFont>
      <p:font typeface="JBold" panose="02020603020101020101" pitchFamily="18" charset="-127"/>
      <p:regular r:id="rId7"/>
    </p:embeddedFont>
    <p:embeddedFont>
      <p:font typeface="Calibri" panose="020F0502020204030204" pitchFamily="34" charset="0"/>
      <p:regular r:id="rId8"/>
      <p:bold r:id="rId9"/>
      <p:italic r:id="rId10"/>
      <p:boldItalic r:id="rId11"/>
    </p:embeddedFont>
    <p:embeddedFont>
      <p:font typeface="JBold" panose="02020603020101020101" pitchFamily="18" charset="-127"/>
      <p:regular r:id="rId7"/>
    </p:embeddedFont>
    <p:embeddedFont>
      <p:font typeface="서울남산체 M" panose="02020603020101020101" pitchFamily="18" charset="-127"/>
      <p:regular r:id="rId12"/>
    </p:embeddedFont>
    <p:embeddedFont>
      <p:font typeface="MV Boli" panose="02000500030200090000" pitchFamily="2" charset="0"/>
      <p:regular r:id="rId13"/>
    </p:embeddedFont>
    <p:embeddedFont>
      <p:font typeface="Wingdings 3" panose="05040102010807070707" pitchFamily="18" charset="2"/>
      <p:regular r:id="rId14"/>
    </p:embeddedFont>
    <p:embeddedFont>
      <p:font typeface="맑은 고딕" panose="020B0503020000020004" pitchFamily="50" charset="-127"/>
      <p:regular r:id="rId15"/>
      <p:bold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56"/>
            <p14:sldId id="285"/>
            <p14:sldId id="283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90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93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3" userDrawn="1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2" autoAdjust="0"/>
    <p:restoredTop sz="88657" autoAdjust="0"/>
  </p:normalViewPr>
  <p:slideViewPr>
    <p:cSldViewPr>
      <p:cViewPr varScale="1">
        <p:scale>
          <a:sx n="76" d="100"/>
          <a:sy n="76" d="100"/>
        </p:scale>
        <p:origin x="1236" y="96"/>
      </p:cViewPr>
      <p:guideLst>
        <p:guide orient="horz" pos="3090"/>
        <p:guide orient="horz" pos="1025"/>
        <p:guide orient="horz" pos="1525"/>
        <p:guide orient="horz" pos="1593"/>
        <p:guide pos="2880"/>
        <p:guide pos="7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7" d="100"/>
          <a:sy n="67" d="100"/>
        </p:scale>
        <p:origin x="3228" y="8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40482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5274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24200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95245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3/25/2018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3/25/2018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3/25/2018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3/25/2018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3/25/2018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3/25/2018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3/25/2018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3/25/2018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3/25/2018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3/25/2018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3/25/2018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3/25/2018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617893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764704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교역자 인도네시아 방문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829297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843584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818974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1777629"/>
            <a:ext cx="7965729" cy="2418291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2018.3.26(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월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~ 31(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토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내용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인도네시아 방문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참가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임성일 선교사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이석만 목사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       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황도경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집사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9034" y="-31"/>
            <a:ext cx="8229600" cy="960120"/>
          </a:xfrm>
        </p:spPr>
        <p:txBody>
          <a:bodyPr/>
          <a:lstStyle/>
          <a:p>
            <a:pPr algn="r"/>
            <a:r>
              <a:rPr lang="ko-KR" altLang="en-US" dirty="0">
                <a:solidFill>
                  <a:srgbClr val="002060"/>
                </a:solidFill>
              </a:rPr>
              <a:t>공동체 소식</a:t>
            </a:r>
          </a:p>
        </p:txBody>
      </p:sp>
    </p:spTree>
    <p:extLst>
      <p:ext uri="{BB962C8B-B14F-4D97-AF65-F5344CB8AC3E}">
        <p14:creationId xmlns:p14="http://schemas.microsoft.com/office/powerpoint/2010/main" val="312808259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 기도회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2574816"/>
            <a:ext cx="7965729" cy="64549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수난절 예배로 모입니다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</p:spTree>
    <p:extLst>
      <p:ext uri="{BB962C8B-B14F-4D97-AF65-F5344CB8AC3E}">
        <p14:creationId xmlns:p14="http://schemas.microsoft.com/office/powerpoint/2010/main" val="366708508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침례식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02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1236429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4.1(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부활절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 예배 후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장소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방배 하나교회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3356488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3.28(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수</a:t>
            </a:r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) 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수요 </a:t>
            </a:r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HTS 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03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1236429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주제탐구반은 본당에서 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예수님은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누구신가를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함께 수강합니다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548212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녹색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화면 슬라이드 쇼(4:3)</PresentationFormat>
  <Paragraphs>27</Paragraphs>
  <Slides>4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5" baseType="lpstr">
      <vt:lpstr>JBold</vt:lpstr>
      <vt:lpstr>Calibri</vt:lpstr>
      <vt:lpstr>Wingdings</vt:lpstr>
      <vt:lpstr>JBold</vt:lpstr>
      <vt:lpstr>서울남산체 M</vt:lpstr>
      <vt:lpstr>굴림</vt:lpstr>
      <vt:lpstr>MV Boli</vt:lpstr>
      <vt:lpstr>Arial</vt:lpstr>
      <vt:lpstr>Wingdings 3</vt:lpstr>
      <vt:lpstr>맑은 고딕</vt:lpstr>
      <vt:lpstr>New_Simple01</vt:lpstr>
      <vt:lpstr>공동체 소식</vt:lpstr>
      <vt:lpstr>광   고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2018-03-25T00:58:16Z</dcterms:modified>
  <cp:version>0906.0100.01</cp:version>
</cp:coreProperties>
</file>