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6"/>
  </p:notesMasterIdLst>
  <p:sldIdLst>
    <p:sldId id="285" r:id="rId2"/>
    <p:sldId id="283" r:id="rId3"/>
    <p:sldId id="284" r:id="rId4"/>
    <p:sldId id="286" r:id="rId5"/>
  </p:sldIdLst>
  <p:sldSz cx="9144000" cy="6858000" type="screen4x3"/>
  <p:notesSz cx="6858000" cy="9144000"/>
  <p:embeddedFontLst>
    <p:embeddedFont>
      <p:font typeface="Wingdings 3" panose="05040102010807070707" pitchFamily="18" charset="2"/>
      <p:regular r:id="rId7"/>
    </p:embeddedFont>
    <p:embeddedFont>
      <p:font typeface="JBold" panose="020B0600000101010101" charset="-127"/>
      <p:regular r:id="rId8"/>
    </p:embeddedFont>
    <p:embeddedFont>
      <p:font typeface="맑은 고딕" panose="020B0503020000020004" pitchFamily="50" charset="-127"/>
      <p:regular r:id="rId9"/>
      <p:bold r:id="rId10"/>
    </p:embeddedFont>
    <p:embeddedFont>
      <p:font typeface="서울남산체 M" panose="02020603020101020101" pitchFamily="18" charset="-127"/>
      <p:regular r:id="rId11"/>
    </p:embeddedFont>
    <p:embeddedFont>
      <p:font typeface="MV Boli" panose="02000500030200090000" pitchFamily="2" charset="0"/>
      <p:regular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85"/>
            <p14:sldId id="283"/>
            <p14:sldId id="284"/>
            <p14:sldId id="28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090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93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95683" autoAdjust="0"/>
  </p:normalViewPr>
  <p:slideViewPr>
    <p:cSldViewPr>
      <p:cViewPr>
        <p:scale>
          <a:sx n="71" d="100"/>
          <a:sy n="71" d="100"/>
        </p:scale>
        <p:origin x="-1176" y="96"/>
      </p:cViewPr>
      <p:guideLst>
        <p:guide orient="horz" pos="3090"/>
        <p:guide orient="horz" pos="1025"/>
        <p:guide orient="horz" pos="1525"/>
        <p:guide orient="horz" pos="1593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3228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527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4200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95245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420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4/1/2018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4/1/2018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4/1/2018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4/1/2018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4/1/2018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4/1/2018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4/1/2018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4/1/2018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4/1/2018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4/1/2018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4/1/2018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4/1/2018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xmlns="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xmlns="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xmlns="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xmlns="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xmlns="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xmlns="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거룩한 성회로 </a:t>
            </a:r>
            <a:r>
              <a:rPr lang="ko-KR" altLang="en-US" sz="32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모입니다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xmlns="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66708508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xmlns="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xmlns="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침례식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xmlns="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xmlns="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xmlns="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xmlns="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408111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부활절 </a:t>
            </a:r>
            <a:r>
              <a:rPr lang="en-US" altLang="ko-KR" sz="32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r>
              <a:rPr lang="ko-KR" altLang="en-US" sz="32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 예배 후 오후 </a:t>
            </a:r>
            <a:r>
              <a:rPr lang="en-US" altLang="ko-KR" sz="32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r>
              <a:rPr lang="ko-KR" altLang="en-US" sz="32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방배 </a:t>
            </a:r>
            <a:r>
              <a:rPr lang="ko-KR" altLang="en-US" sz="32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하나교회</a:t>
            </a:r>
            <a:endParaRPr lang="en-US" altLang="ko-KR" sz="3200" dirty="0" smtClean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침례를 받으시는 분들 축하해주세</a:t>
            </a:r>
            <a:endParaRPr lang="en-US" altLang="ko-KR" sz="3200" dirty="0" smtClean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A</a:t>
            </a:r>
            <a:r>
              <a:rPr lang="ko-KR" altLang="en-US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존 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김수진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김희숙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박재홍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err="1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오사무엘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이상민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</a:p>
          <a:p>
            <a:pPr algn="l">
              <a:lnSpc>
                <a:spcPct val="120000"/>
              </a:lnSpc>
            </a:pPr>
            <a:r>
              <a:rPr lang="en-US" altLang="ko-KR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         </a:t>
            </a:r>
            <a:r>
              <a:rPr lang="ko-KR" altLang="en-US" sz="2400" dirty="0" err="1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최정니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표종원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</a:p>
          <a:p>
            <a:pPr algn="l">
              <a:lnSpc>
                <a:spcPct val="120000"/>
              </a:lnSpc>
            </a:pPr>
            <a:r>
              <a:rPr lang="en-US" altLang="ko-KR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B</a:t>
            </a:r>
            <a:r>
              <a:rPr lang="ko-KR" altLang="en-US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존 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400" dirty="0" err="1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김특출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신혜미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안민경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이영택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채영주</a:t>
            </a:r>
            <a:endParaRPr lang="en-US" altLang="ko-KR" sz="2400" dirty="0" smtClean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C</a:t>
            </a:r>
            <a:r>
              <a:rPr lang="ko-KR" altLang="en-US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존 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신명재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err="1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이석자</a:t>
            </a:r>
            <a:endParaRPr lang="en-US" altLang="ko-KR" sz="2400" dirty="0" smtClean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D</a:t>
            </a:r>
            <a:r>
              <a:rPr lang="ko-KR" altLang="en-US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존 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김혁선</a:t>
            </a:r>
            <a:endParaRPr lang="en-US" altLang="ko-KR" sz="24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356488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xmlns="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xmlns="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 smtClean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UCM DAY</a:t>
            </a:r>
            <a:r>
              <a:rPr lang="en-US" altLang="ko-KR" sz="4400" b="1" dirty="0" smtClean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xmlns="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xmlns="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xmlns="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xmlns="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349018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일시 </a:t>
            </a:r>
            <a:r>
              <a:rPr lang="en-US" altLang="ko-KR" sz="32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: 18.4.7(</a:t>
            </a:r>
            <a:r>
              <a:rPr lang="ko-KR" altLang="en-US" sz="32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토</a:t>
            </a:r>
            <a:r>
              <a:rPr lang="en-US" altLang="ko-KR" sz="32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) </a:t>
            </a:r>
            <a:r>
              <a:rPr lang="ko-KR" altLang="en-US" sz="32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오후 </a:t>
            </a:r>
            <a:r>
              <a:rPr lang="en-US" altLang="ko-KR" sz="32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2</a:t>
            </a:r>
            <a:r>
              <a:rPr lang="ko-KR" altLang="en-US" sz="32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시 </a:t>
            </a:r>
            <a:r>
              <a:rPr lang="en-US" altLang="ko-KR" sz="32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30</a:t>
            </a:r>
            <a:r>
              <a:rPr lang="ko-KR" altLang="en-US" sz="32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분</a:t>
            </a:r>
            <a:endParaRPr lang="en-US" altLang="ko-KR" sz="3200" dirty="0" smtClean="0">
              <a:solidFill>
                <a:srgbClr val="002060"/>
              </a:solidFill>
              <a:latin typeface="Adobe 고딕 Std B" pitchFamily="34" charset="-127"/>
              <a:ea typeface="Adobe 고딕 Std B" pitchFamily="34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장소 </a:t>
            </a:r>
            <a:r>
              <a:rPr lang="en-US" altLang="ko-KR" sz="32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err="1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신촌하나교회</a:t>
            </a:r>
            <a:endParaRPr lang="en-US" altLang="ko-KR" sz="3200" dirty="0" smtClean="0">
              <a:solidFill>
                <a:srgbClr val="002060"/>
              </a:solidFill>
              <a:latin typeface="Adobe 고딕 Std B" pitchFamily="34" charset="-127"/>
              <a:ea typeface="Adobe 고딕 Std B" pitchFamily="34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주제 </a:t>
            </a:r>
            <a:r>
              <a:rPr lang="en-US" altLang="ko-KR" sz="32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err="1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힐링</a:t>
            </a:r>
            <a:r>
              <a:rPr lang="ko-KR" altLang="en-US" sz="32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 </a:t>
            </a:r>
            <a:r>
              <a:rPr lang="en-US" altLang="ko-KR" sz="32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WITH HIS LOVE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err="1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청년대학부</a:t>
            </a:r>
            <a:r>
              <a:rPr lang="ko-KR" altLang="en-US" sz="32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 전도 초청행사</a:t>
            </a:r>
            <a:endParaRPr lang="en-US" altLang="ko-KR" sz="3200" dirty="0" smtClean="0">
              <a:solidFill>
                <a:srgbClr val="002060"/>
              </a:solidFill>
              <a:latin typeface="Adobe 고딕 Std B" pitchFamily="34" charset="-127"/>
              <a:ea typeface="Adobe 고딕 Std B" pitchFamily="34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 </a:t>
            </a:r>
            <a:r>
              <a:rPr lang="en-US" altLang="ko-KR" sz="32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  </a:t>
            </a:r>
            <a:r>
              <a:rPr lang="ko-KR" altLang="en-US" sz="24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영혼들을 초청하여 즐거운 </a:t>
            </a:r>
            <a:r>
              <a:rPr lang="ko-KR" altLang="en-US" sz="2400" dirty="0" err="1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레크레이션</a:t>
            </a:r>
            <a:r>
              <a:rPr lang="ko-KR" altLang="en-US" sz="24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 시간을 갖고</a:t>
            </a:r>
            <a:r>
              <a:rPr lang="en-US" altLang="ko-KR" sz="24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, </a:t>
            </a:r>
          </a:p>
          <a:p>
            <a:pPr algn="l">
              <a:lnSpc>
                <a:spcPct val="120000"/>
              </a:lnSpc>
            </a:pPr>
            <a:r>
              <a:rPr lang="en-US" altLang="ko-KR" sz="2400" dirty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 </a:t>
            </a:r>
            <a:r>
              <a:rPr lang="en-US" altLang="ko-KR" sz="24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   </a:t>
            </a:r>
            <a:r>
              <a:rPr lang="en-US" altLang="ko-KR" sz="24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‘</a:t>
            </a:r>
            <a:r>
              <a:rPr lang="ko-KR" altLang="en-US" sz="24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사랑</a:t>
            </a:r>
            <a:r>
              <a:rPr lang="en-US" altLang="ko-KR" sz="24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’</a:t>
            </a:r>
            <a:r>
              <a:rPr lang="ko-KR" altLang="en-US" sz="24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의 진정한 의미에 대해 묻는다</a:t>
            </a:r>
            <a:endParaRPr lang="en-US" altLang="ko-KR" sz="2400" dirty="0">
              <a:solidFill>
                <a:srgbClr val="002060"/>
              </a:solidFill>
              <a:latin typeface="Adobe 고딕 Std B" pitchFamily="34" charset="-127"/>
              <a:ea typeface="Adobe 고딕 Std B" pitchFamily="34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548212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xmlns="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xmlns="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하늘소망 주일</a:t>
            </a:r>
            <a:r>
              <a:rPr lang="ko-KR" altLang="en-US" sz="4400" b="1" dirty="0" smtClean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xmlns="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xmlns="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xmlns="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04</a:t>
            </a:r>
            <a:endParaRPr lang="en-US" altLang="ko-KR" sz="3600" dirty="0">
              <a:solidFill>
                <a:srgbClr val="FFFFFF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xmlns="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216059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en-US" altLang="ko-KR" sz="32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4.8(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주일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은</a:t>
            </a:r>
            <a:r>
              <a:rPr lang="ko-KR" altLang="en-US" sz="32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endParaRPr lang="en-US" altLang="ko-KR" sz="3200" dirty="0" smtClean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32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     </a:t>
            </a:r>
            <a:r>
              <a:rPr lang="ko-KR" altLang="en-US" sz="32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하늘소망 주일입니다</a:t>
            </a:r>
            <a:r>
              <a:rPr lang="en-US" altLang="ko-KR" sz="32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 marL="363538" indent="-363538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함께 교회 공동체를 세우며 신앙생활을 하시다가 먼저 </a:t>
            </a:r>
            <a:r>
              <a:rPr lang="ko-KR" altLang="en-US" sz="2400" dirty="0" err="1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소천하신</a:t>
            </a:r>
            <a:r>
              <a:rPr lang="ko-KR" altLang="en-US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분들을 추모하고 기억하는 예배</a:t>
            </a:r>
            <a:endParaRPr lang="en-US" altLang="ko-KR" sz="2400" dirty="0" smtClean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888564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녹색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화면 슬라이드 쇼(4:3)</PresentationFormat>
  <Paragraphs>35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5" baseType="lpstr">
      <vt:lpstr>굴림</vt:lpstr>
      <vt:lpstr>Arial</vt:lpstr>
      <vt:lpstr>Wingdings 3</vt:lpstr>
      <vt:lpstr>JBold</vt:lpstr>
      <vt:lpstr>Adobe 고딕 Std B</vt:lpstr>
      <vt:lpstr>맑은 고딕</vt:lpstr>
      <vt:lpstr>Wingdings</vt:lpstr>
      <vt:lpstr>서울남산체 M</vt:lpstr>
      <vt:lpstr>MV Boli</vt:lpstr>
      <vt:lpstr>Calibri</vt:lpstr>
      <vt:lpstr>New_Simple01</vt:lpstr>
      <vt:lpstr>광   고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2018-04-01T01:16:52Z</dcterms:modified>
  <cp:version>0906.0100.01</cp:version>
</cp:coreProperties>
</file>