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3" r:id="rId3"/>
    <p:sldId id="286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Wingdings 3" panose="05040102010807070707" pitchFamily="18" charset="2"/>
      <p:regular r:id="rId10"/>
    </p:embeddedFont>
    <p:embeddedFont>
      <p:font typeface="JBold" panose="02020603020101020101" pitchFamily="18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서울남산체 M" panose="02020603020101020101" pitchFamily="18" charset="-127"/>
      <p:regular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3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8201" autoAdjust="0"/>
  </p:normalViewPr>
  <p:slideViewPr>
    <p:cSldViewPr>
      <p:cViewPr>
        <p:scale>
          <a:sx n="70" d="100"/>
          <a:sy n="70" d="100"/>
        </p:scale>
        <p:origin x="-1206" y="-6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4/8/2018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4/8/2018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4/8/2018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4/8/2018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4/8/2018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교회 지체들을 위한 기도로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xmlns="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새가족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수양회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4.28(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자세한 일정은 추후 공지하겠습니다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24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5648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선교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수양회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459818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4.20(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endParaRPr lang="en-US" altLang="ko-KR" sz="2800" dirty="0" smtClean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4.21(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 smtClean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55600" indent="-3556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방배하나교회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이수영 목사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마그랩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선교사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강의내용 </a:t>
            </a:r>
            <a:endParaRPr lang="en-US" altLang="ko-KR" sz="28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1)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선교는 누가 하는가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?    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2)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선교의 조건</a:t>
            </a:r>
            <a:endParaRPr lang="en-US" altLang="ko-KR" sz="24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3)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현대 선교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총체적 선교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4)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현대 선교의 적용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회비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 토요일 도시락 포함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신청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4.11(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까지 </a:t>
            </a:r>
            <a:r>
              <a:rPr lang="ko-KR" altLang="en-US" sz="28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9174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화면 슬라이드 쇼(4:3)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굴림</vt:lpstr>
      <vt:lpstr>Arial</vt:lpstr>
      <vt:lpstr>Calibri</vt:lpstr>
      <vt:lpstr>Wingdings 3</vt:lpstr>
      <vt:lpstr>JBold</vt:lpstr>
      <vt:lpstr>맑은 고딕</vt:lpstr>
      <vt:lpstr>서울남산체 M</vt:lpstr>
      <vt:lpstr>Wingdings</vt:lpstr>
      <vt:lpstr>Adobe 고딕 Std B</vt:lpstr>
      <vt:lpstr>MV Boli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2018-04-08T07:25:17Z</dcterms:modified>
  <cp:version>0906.0100.01</cp:version>
</cp:coreProperties>
</file>