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5"/>
    </p:embeddedFont>
    <p:embeddedFont>
      <p:font typeface="MV Boli" panose="02000500030200090000" pitchFamily="2" charset="0"/>
      <p:regular r:id="rId6"/>
    </p:embeddedFont>
    <p:embeddedFont>
      <p:font typeface="JBold" panose="02020603020101020101" pitchFamily="18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JBold" panose="02020603020101020101" pitchFamily="18" charset="-127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8201" autoAdjust="0"/>
  </p:normalViewPr>
  <p:slideViewPr>
    <p:cSldViewPr>
      <p:cViewPr varScale="1">
        <p:scale>
          <a:sx n="112" d="100"/>
          <a:sy n="112" d="100"/>
        </p:scale>
        <p:origin x="1368" y="84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4/20/2018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4/20/2018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4/20/2018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4/20/2018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파워워십으로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모입니다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헌아식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212372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5.6(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주일예배 예정</a:t>
            </a:r>
            <a:endParaRPr lang="en-US" altLang="ko-KR" sz="28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헌아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대상자 이름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부모님 이름 포함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생년월일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/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사진을 파일로 보내주세요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이학수집사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(attorney90@hanmai.net)</a:t>
            </a: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9174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Wingdings 3</vt:lpstr>
      <vt:lpstr>서울남산체 M</vt:lpstr>
      <vt:lpstr>Wingdings</vt:lpstr>
      <vt:lpstr>굴림</vt:lpstr>
      <vt:lpstr>Adobe 고딕 Std B</vt:lpstr>
      <vt:lpstr>MV Boli</vt:lpstr>
      <vt:lpstr>JBold</vt:lpstr>
      <vt:lpstr>맑은 고딕</vt:lpstr>
      <vt:lpstr>Calibri</vt:lpstr>
      <vt:lpstr>JBold</vt:lpstr>
      <vt:lpstr>Arial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2018-04-20T06:01:36Z</dcterms:modified>
  <cp:version>0906.0100.01</cp:version>
</cp:coreProperties>
</file>