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sldIdLst>
    <p:sldId id="285" r:id="rId2"/>
    <p:sldId id="286" r:id="rId3"/>
  </p:sldIdLst>
  <p:sldSz cx="9144000" cy="6858000" type="screen4x3"/>
  <p:notesSz cx="6858000" cy="9144000"/>
  <p:embeddedFontLst>
    <p:embeddedFont>
      <p:font typeface="Wingdings 3" panose="05040102010807070707" pitchFamily="18" charset="2"/>
      <p:regular r:id="rId5"/>
    </p:embeddedFont>
    <p:embeddedFont>
      <p:font typeface="MV Boli" panose="02000500030200090000" pitchFamily="2" charset="0"/>
      <p:regular r:id="rId6"/>
    </p:embeddedFont>
    <p:embeddedFont>
      <p:font typeface="JBold" panose="02020603020101020101" pitchFamily="18" charset="-127"/>
      <p:regular r:id="rId7"/>
    </p:embeddedFont>
    <p:embeddedFont>
      <p:font typeface="맑은 고딕" panose="020B0503020000020004" pitchFamily="50" charset="-127"/>
      <p:regular r:id="rId8"/>
      <p:bold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JBold" panose="02020603020101020101" pitchFamily="18" charset="-127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85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98201" autoAdjust="0"/>
  </p:normalViewPr>
  <p:slideViewPr>
    <p:cSldViewPr>
      <p:cViewPr varScale="1">
        <p:scale>
          <a:sx n="112" d="100"/>
          <a:sy n="112" d="100"/>
        </p:scale>
        <p:origin x="1368" y="84"/>
      </p:cViewPr>
      <p:guideLst>
        <p:guide orient="horz" pos="3090"/>
        <p:guide orient="horz" pos="1025"/>
        <p:guide orient="horz" pos="1525"/>
        <p:guide orient="horz" pos="1593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viewProps" Target="viewProps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5274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4/20/2018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4/20/2018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4/20/2018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4/20/2018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4/20/2018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4/20/2018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4/20/2018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4/20/2018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4/20/2018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4/20/2018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4/20/2018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4/20/2018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err="1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파워워십으로</a:t>
            </a: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모입니다</a:t>
            </a: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.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66708508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헌아식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754006" cy="212372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5.6(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주일예배 예정</a:t>
            </a:r>
            <a:endParaRPr lang="en-US" altLang="ko-KR" sz="28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헌아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대상자 이름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부모님 이름 포함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</a:p>
          <a:p>
            <a:pPr algn="l"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생년월일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/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사진을 파일로 보내주세요 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63538" indent="-363538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이학수집사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(attorney90@hanmai.net)</a:t>
            </a:r>
            <a:endParaRPr lang="en-US" altLang="ko-KR" sz="2000" dirty="0">
              <a:solidFill>
                <a:srgbClr val="002060"/>
              </a:solidFill>
              <a:latin typeface="Adobe 고딕 Std B" pitchFamily="34" charset="-127"/>
              <a:ea typeface="Adobe 고딕 Std B" pitchFamily="34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891745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녹색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화면 슬라이드 쇼(4:3)</PresentationFormat>
  <Paragraphs>14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4" baseType="lpstr">
      <vt:lpstr>Wingdings 3</vt:lpstr>
      <vt:lpstr>서울남산체 M</vt:lpstr>
      <vt:lpstr>Wingdings</vt:lpstr>
      <vt:lpstr>굴림</vt:lpstr>
      <vt:lpstr>Adobe 고딕 Std B</vt:lpstr>
      <vt:lpstr>MV Boli</vt:lpstr>
      <vt:lpstr>JBold</vt:lpstr>
      <vt:lpstr>맑은 고딕</vt:lpstr>
      <vt:lpstr>Calibri</vt:lpstr>
      <vt:lpstr>JBold</vt:lpstr>
      <vt:lpstr>Arial</vt:lpstr>
      <vt:lpstr>New_Simple01</vt:lpstr>
      <vt:lpstr>광   고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2018-04-20T06:01:36Z</dcterms:modified>
  <cp:version>0906.0100.01</cp:version>
</cp:coreProperties>
</file>