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5"/>
  </p:notesMasterIdLst>
  <p:sldIdLst>
    <p:sldId id="285" r:id="rId2"/>
    <p:sldId id="286" r:id="rId3"/>
    <p:sldId id="287" r:id="rId4"/>
  </p:sldIdLst>
  <p:sldSz cx="9144000" cy="6858000" type="screen4x3"/>
  <p:notesSz cx="6858000" cy="9144000"/>
  <p:embeddedFontLst>
    <p:embeddedFont>
      <p:font typeface="jbold" panose="02020603020101020101" pitchFamily="18" charset="-127"/>
      <p:regular r:id="rId6"/>
    </p:embeddedFont>
    <p:embeddedFont>
      <p:font typeface="서울남산체 M" panose="02020603020101020101" pitchFamily="18" charset="-127"/>
      <p:regular r:id="rId7"/>
    </p:embeddedFont>
    <p:embeddedFont>
      <p:font typeface="맑은 고딕" panose="020B0503020000020004" pitchFamily="50" charset="-127"/>
      <p:regular r:id="rId8"/>
      <p:bold r:id="rId9"/>
    </p:embeddedFont>
    <p:embeddedFont>
      <p:font typeface="MV Boli" panose="02000500030200090000" pitchFamily="2" charset="0"/>
      <p:regular r:id="rId10"/>
    </p:embeddedFont>
    <p:embeddedFont>
      <p:font typeface="Calibri" panose="020F0502020204030204" pitchFamily="34" charset="0"/>
      <p:regular r:id="rId11"/>
      <p:bold r:id="rId12"/>
      <p:italic r:id="rId13"/>
      <p:boldItalic r:id="rId14"/>
    </p:embeddedFont>
    <p:embeddedFont>
      <p:font typeface="Wingdings 3" panose="05040102010807070707" pitchFamily="18" charset="2"/>
      <p:regular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85"/>
            <p14:sldId id="286"/>
            <p14:sldId id="287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3090" userDrawn="1">
          <p15:clr>
            <a:srgbClr val="A4A3A4"/>
          </p15:clr>
        </p15:guide>
        <p15:guide id="2" orient="horz" pos="1025">
          <p15:clr>
            <a:srgbClr val="A4A3A4"/>
          </p15:clr>
        </p15:guide>
        <p15:guide id="3" orient="horz" pos="1525">
          <p15:clr>
            <a:srgbClr val="A4A3A4"/>
          </p15:clr>
        </p15:guide>
        <p15:guide id="4" orient="horz" pos="1593" userDrawn="1">
          <p15:clr>
            <a:srgbClr val="A4A3A4"/>
          </p15:clr>
        </p15:guide>
        <p15:guide id="5" pos="2880">
          <p15:clr>
            <a:srgbClr val="A4A3A4"/>
          </p15:clr>
        </p15:guide>
        <p15:guide id="6" pos="793" userDrawn="1">
          <p15:clr>
            <a:srgbClr val="A4A3A4"/>
          </p15:clr>
        </p15:guide>
        <p15:guide id="7" pos="5465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92" autoAdjust="0"/>
    <p:restoredTop sz="88309" autoAdjust="0"/>
  </p:normalViewPr>
  <p:slideViewPr>
    <p:cSldViewPr>
      <p:cViewPr>
        <p:scale>
          <a:sx n="60" d="100"/>
          <a:sy n="60" d="100"/>
        </p:scale>
        <p:origin x="-1476" y="-90"/>
      </p:cViewPr>
      <p:guideLst>
        <p:guide orient="horz" pos="3090"/>
        <p:guide orient="horz" pos="1025"/>
        <p:guide orient="horz" pos="1525"/>
        <p:guide orient="horz" pos="1593"/>
        <p:guide pos="2880"/>
        <p:guide pos="7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7" d="100"/>
          <a:sy n="67" d="100"/>
        </p:scale>
        <p:origin x="3228" y="84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font" Target="fonts/font10.fntdata"/><Relationship Id="rId10" Type="http://schemas.openxmlformats.org/officeDocument/2006/relationships/font" Target="fonts/font5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5274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24200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24200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3118106"/>
            <a:ext cx="7781544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8211312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4/29/2018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1600202"/>
            <a:ext cx="7693075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4/29/2018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4572000" y="2350008"/>
            <a:ext cx="6519672" cy="1810512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6553200" y="6135624"/>
            <a:ext cx="987552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8606181" y="1379355"/>
            <a:ext cx="539496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8604504" y="0"/>
            <a:ext cx="539496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673352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327648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4/29/2018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2E43-443C-466D-BDA8-991B63FA0E19}" type="datetimeFigureOut">
              <a:rPr lang="en-US" altLang="ko-KR" smtClean="0"/>
              <a:pPr/>
              <a:t>4/29/2018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4/29/2018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4/29/2018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2" y="1627632"/>
            <a:ext cx="4040188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2860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7" y="1627632"/>
            <a:ext cx="4041775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2860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4/29/2018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4/29/2018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8842248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4/29/2018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4/29/2018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368" y="658368"/>
            <a:ext cx="54864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92224" y="1618488"/>
            <a:ext cx="54864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5413248"/>
            <a:ext cx="54864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4/29/2018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86868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165592" y="996696"/>
            <a:ext cx="978408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783080" y="0"/>
            <a:ext cx="1947672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432304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9496"/>
            <a:ext cx="82296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EEC4-BD2A-4F05-963C-7DA3C6BF8AE2}" type="datetimeFigureOut">
              <a:rPr lang="en-US" altLang="ko-KR" smtClean="0"/>
              <a:pPr/>
              <a:t>4/29/2018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70448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2152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108747" y="112714"/>
            <a:ext cx="492125" cy="485775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ttorney90@hanmai.net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=""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2415080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=""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1561891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금요 기도회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=""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1626484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=""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1640771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=""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1616161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5" name="Rectangle 51">
            <a:extLst>
              <a:ext uri="{FF2B5EF4-FFF2-40B4-BE49-F238E27FC236}">
                <a16:creationId xmlns=""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2574816"/>
            <a:ext cx="7965729" cy="645498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거룩한 성회</a:t>
            </a:r>
            <a:r>
              <a:rPr lang="en-US" altLang="ko-KR" sz="32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.</a:t>
            </a:r>
            <a:endParaRPr lang="en-US" altLang="ko-KR" sz="3200" dirty="0">
              <a:solidFill>
                <a:srgbClr val="002060"/>
              </a:solidFill>
              <a:latin typeface="+mj-ea"/>
              <a:ea typeface="+mj-ea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=""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52656"/>
            <a:ext cx="8229600" cy="960120"/>
          </a:xfrm>
        </p:spPr>
        <p:txBody>
          <a:bodyPr/>
          <a:lstStyle/>
          <a:p>
            <a:r>
              <a:rPr lang="ko-KR" altLang="en-US" dirty="0">
                <a:solidFill>
                  <a:srgbClr val="002060"/>
                </a:solidFill>
              </a:rPr>
              <a:t>광   고</a:t>
            </a:r>
          </a:p>
        </p:txBody>
      </p:sp>
    </p:spTree>
    <p:extLst>
      <p:ext uri="{BB962C8B-B14F-4D97-AF65-F5344CB8AC3E}">
        <p14:creationId xmlns:p14="http://schemas.microsoft.com/office/powerpoint/2010/main" val="366708508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=""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=""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err="1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헌아식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=""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=""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=""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02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=""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754006" cy="34163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일시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en-US" altLang="ko-KR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5.6(</a:t>
            </a:r>
            <a:r>
              <a:rPr lang="ko-KR" altLang="en-US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주일예배 예정</a:t>
            </a:r>
            <a:endParaRPr lang="en-US" altLang="ko-KR" sz="2800" dirty="0">
              <a:solidFill>
                <a:srgbClr val="0070C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헌아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대상자 이름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부모님 이름 포함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</a:p>
          <a:p>
            <a:pPr algn="l">
              <a:lnSpc>
                <a:spcPct val="120000"/>
              </a:lnSpc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생년월일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/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사진을 파일로 보내주세요 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63538" indent="-363538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이학수집사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  <a:hlinkClick r:id="rId4"/>
              </a:rPr>
              <a:t>attorney90@hanmai.net</a:t>
            </a:r>
            <a:r>
              <a:rPr lang="en-US" altLang="ko-KR" sz="28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</a:p>
          <a:p>
            <a:pPr marL="363538" indent="-363538" algn="l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US" altLang="ko-KR" sz="2800" dirty="0" smtClean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>
              <a:lnSpc>
                <a:spcPct val="120000"/>
              </a:lnSpc>
            </a:pPr>
            <a:r>
              <a:rPr lang="en-US" altLang="ko-KR" sz="2000" dirty="0" smtClean="0">
                <a:latin typeface="Arial"/>
              </a:rPr>
              <a:t> </a:t>
            </a:r>
            <a:endParaRPr lang="en-US" altLang="ko-KR" sz="2000" dirty="0">
              <a:latin typeface="Arial"/>
            </a:endParaRPr>
          </a:p>
          <a:p>
            <a:pPr marL="363538" indent="-363538" algn="l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US" altLang="ko-KR" sz="2000" dirty="0">
              <a:solidFill>
                <a:srgbClr val="002060"/>
              </a:solidFill>
              <a:latin typeface="Adobe 고딕 Std B" pitchFamily="34" charset="-127"/>
              <a:ea typeface="Adobe 고딕 Std B" pitchFamily="34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3891745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=""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=""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smtClean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야외예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배</a:t>
            </a:r>
            <a:r>
              <a:rPr lang="ko-KR" altLang="en-US" sz="4400" b="1" dirty="0" smtClean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=""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=""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=""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03</a:t>
            </a:r>
            <a:endParaRPr lang="en-US" altLang="ko-KR" sz="3600" dirty="0">
              <a:solidFill>
                <a:srgbClr val="FFFFFF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10" name="Rectangle 51">
            <a:extLst>
              <a:ext uri="{FF2B5EF4-FFF2-40B4-BE49-F238E27FC236}">
                <a16:creationId xmlns=""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754006" cy="2382191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일시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en-US" altLang="ko-KR" sz="2800" dirty="0" smtClean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5.13(</a:t>
            </a:r>
            <a:r>
              <a:rPr lang="ko-KR" altLang="en-US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2800" dirty="0" smtClean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오전 </a:t>
            </a:r>
            <a:r>
              <a:rPr lang="en-US" altLang="ko-KR" sz="2800" dirty="0" smtClean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10</a:t>
            </a:r>
            <a:r>
              <a:rPr lang="ko-KR" altLang="en-US" sz="2800" dirty="0" smtClean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 </a:t>
            </a:r>
            <a:r>
              <a:rPr lang="en-US" altLang="ko-KR" sz="2800" dirty="0" smtClean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30</a:t>
            </a:r>
            <a:r>
              <a:rPr lang="ko-KR" altLang="en-US" sz="2800" dirty="0" smtClean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분</a:t>
            </a:r>
            <a:endParaRPr lang="en-US" altLang="ko-KR" sz="2800" dirty="0">
              <a:solidFill>
                <a:srgbClr val="0070C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장소 </a:t>
            </a:r>
            <a:r>
              <a:rPr lang="en-US" altLang="ko-KR" sz="28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대경상업고등학교</a:t>
            </a:r>
            <a:r>
              <a:rPr lang="en-US" altLang="ko-KR" sz="28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63538" indent="-363538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sz="28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점심은 각 </a:t>
            </a:r>
            <a:r>
              <a:rPr lang="ko-KR" altLang="en-US" sz="2800" dirty="0" err="1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쎌별로</a:t>
            </a:r>
            <a:r>
              <a:rPr lang="ko-KR" altLang="en-US" sz="28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준비해 주세요</a:t>
            </a:r>
            <a:endParaRPr lang="en-US" altLang="ko-KR" sz="2800" dirty="0" smtClean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>
              <a:lnSpc>
                <a:spcPct val="120000"/>
              </a:lnSpc>
            </a:pPr>
            <a:r>
              <a:rPr lang="en-US" altLang="ko-KR" sz="2000" dirty="0" smtClean="0">
                <a:latin typeface="Arial"/>
              </a:rPr>
              <a:t> </a:t>
            </a:r>
            <a:endParaRPr lang="en-US" altLang="ko-KR" sz="2000" dirty="0">
              <a:latin typeface="Arial"/>
            </a:endParaRPr>
          </a:p>
          <a:p>
            <a:pPr marL="363538" indent="-363538" algn="l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US" altLang="ko-KR" sz="2000" dirty="0">
              <a:solidFill>
                <a:srgbClr val="002060"/>
              </a:solidFill>
              <a:latin typeface="Adobe 고딕 Std B" pitchFamily="34" charset="-127"/>
              <a:ea typeface="Adobe 고딕 Std B" pitchFamily="34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09897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녹색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</Words>
  <Application>Microsoft Office PowerPoint</Application>
  <PresentationFormat>화면 슬라이드 쇼(4:3)</PresentationFormat>
  <Paragraphs>24</Paragraphs>
  <Slides>3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굴림</vt:lpstr>
      <vt:lpstr>Arial</vt:lpstr>
      <vt:lpstr>jbold</vt:lpstr>
      <vt:lpstr>서울남산체 M</vt:lpstr>
      <vt:lpstr>Adobe 고딕 Std B</vt:lpstr>
      <vt:lpstr>맑은 고딕</vt:lpstr>
      <vt:lpstr>Wingdings</vt:lpstr>
      <vt:lpstr>MV Boli</vt:lpstr>
      <vt:lpstr>Calibri</vt:lpstr>
      <vt:lpstr>Wingdings 3</vt:lpstr>
      <vt:lpstr>New_Simple01</vt:lpstr>
      <vt:lpstr>광   고</vt:lpstr>
      <vt:lpstr>PowerPoint 프레젠테이션</vt:lpstr>
      <vt:lpstr>PowerPoint 프레젠테이션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2018-04-28T23:50:17Z</dcterms:modified>
  <cp:version>0906.0100.01</cp:version>
</cp:coreProperties>
</file>