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sldIdLst>
    <p:sldId id="285" r:id="rId2"/>
    <p:sldId id="286" r:id="rId3"/>
    <p:sldId id="287" r:id="rId4"/>
  </p:sldIdLst>
  <p:sldSz cx="9144000" cy="6858000" type="screen4x3"/>
  <p:notesSz cx="6858000" cy="9144000"/>
  <p:embeddedFontLst>
    <p:embeddedFont>
      <p:font typeface="jbold" panose="02020603020101020101" pitchFamily="18" charset="-127"/>
      <p:regular r:id="rId6"/>
    </p:embeddedFont>
    <p:embeddedFont>
      <p:font typeface="서울남산체 M" panose="02020603020101020101" pitchFamily="18" charset="-127"/>
      <p:regular r:id="rId7"/>
    </p:embeddedFont>
    <p:embeddedFont>
      <p:font typeface="맑은 고딕" panose="020B0503020000020004" pitchFamily="50" charset="-127"/>
      <p:regular r:id="rId8"/>
      <p:bold r:id="rId9"/>
    </p:embeddedFont>
    <p:embeddedFont>
      <p:font typeface="MV Boli" panose="02000500030200090000" pitchFamily="2" charset="0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Wingdings 3" panose="05040102010807070707" pitchFamily="18" charset="2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86"/>
            <p14:sldId id="28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8309" autoAdjust="0"/>
  </p:normalViewPr>
  <p:slideViewPr>
    <p:cSldViewPr>
      <p:cViewPr>
        <p:scale>
          <a:sx n="60" d="100"/>
          <a:sy n="60" d="100"/>
        </p:scale>
        <p:origin x="-1476" y="-90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4/29/2018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4/29/2018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4/29/2018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4/29/2018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4/29/2018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4/29/2018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4/29/2018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4/29/2018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4/29/2018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4/29/2018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4/29/2018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4/29/2018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ttorney90@hanmai.ne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=""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=""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=""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=""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=""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=""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거룩한 성회</a:t>
            </a:r>
            <a:r>
              <a:rPr lang="en-US" altLang="ko-KR" sz="32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=""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=""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=""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헌아식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=""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=""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=""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=""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34163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5.6(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주일예배 예정</a:t>
            </a:r>
            <a:endParaRPr lang="en-US" altLang="ko-KR" sz="28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헌아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대상자 이름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부모님 이름 포함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생년월일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/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사진을 파일로 보내주세요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이학수집사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  <a:hlinkClick r:id="rId4"/>
              </a:rPr>
              <a:t>attorney90@hanmai.net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ko-KR" sz="2800" dirty="0" smtClean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000" dirty="0" smtClean="0">
                <a:latin typeface="Arial"/>
              </a:rPr>
              <a:t> </a:t>
            </a:r>
            <a:endParaRPr lang="en-US" altLang="ko-KR" sz="2000" dirty="0">
              <a:latin typeface="Arial"/>
            </a:endParaRP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ko-KR" sz="2000" dirty="0">
              <a:solidFill>
                <a:srgbClr val="002060"/>
              </a:solidFill>
              <a:latin typeface="Adobe 고딕 Std B" pitchFamily="34" charset="-127"/>
              <a:ea typeface="Adobe 고딕 Std B" pitchFamily="34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89174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=""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=""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야외예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배</a:t>
            </a:r>
            <a:r>
              <a:rPr lang="ko-KR" altLang="en-US" sz="4400" b="1" dirty="0" smtClean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=""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=""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=""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  <a:endParaRPr lang="en-US" altLang="ko-KR" sz="3600" dirty="0">
              <a:solidFill>
                <a:srgbClr val="FFFFFF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10" name="Rectangle 51">
            <a:extLst>
              <a:ext uri="{FF2B5EF4-FFF2-40B4-BE49-F238E27FC236}">
                <a16:creationId xmlns=""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238219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5.13(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오전 </a:t>
            </a:r>
            <a:r>
              <a:rPr lang="en-US" altLang="ko-KR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2800" dirty="0" smtClean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</a:t>
            </a:r>
            <a:endParaRPr lang="en-US" altLang="ko-KR" sz="28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대경상업고등학교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점심은 각 </a:t>
            </a:r>
            <a:r>
              <a:rPr lang="ko-KR" altLang="en-US" sz="2800" dirty="0" err="1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쎌별로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준비해 주세요</a:t>
            </a:r>
            <a:endParaRPr lang="en-US" altLang="ko-KR" sz="2800" dirty="0" smtClean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000" dirty="0" smtClean="0">
                <a:latin typeface="Arial"/>
              </a:rPr>
              <a:t> </a:t>
            </a:r>
            <a:endParaRPr lang="en-US" altLang="ko-KR" sz="2000" dirty="0">
              <a:latin typeface="Arial"/>
            </a:endParaRP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ko-KR" sz="2000" dirty="0">
              <a:solidFill>
                <a:srgbClr val="002060"/>
              </a:solidFill>
              <a:latin typeface="Adobe 고딕 Std B" pitchFamily="34" charset="-127"/>
              <a:ea typeface="Adobe 고딕 Std B" pitchFamily="34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989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화면 슬라이드 쇼(4:3)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굴림</vt:lpstr>
      <vt:lpstr>Arial</vt:lpstr>
      <vt:lpstr>jbold</vt:lpstr>
      <vt:lpstr>서울남산체 M</vt:lpstr>
      <vt:lpstr>Adobe 고딕 Std B</vt:lpstr>
      <vt:lpstr>맑은 고딕</vt:lpstr>
      <vt:lpstr>Wingdings</vt:lpstr>
      <vt:lpstr>MV Boli</vt:lpstr>
      <vt:lpstr>Calibri</vt:lpstr>
      <vt:lpstr>Wingdings 3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2018-04-28T23:50:17Z</dcterms:modified>
  <cp:version>0906.0100.01</cp:version>
</cp:coreProperties>
</file>