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5"/>
  </p:notesMasterIdLst>
  <p:sldIdLst>
    <p:sldId id="285" r:id="rId2"/>
    <p:sldId id="287" r:id="rId3"/>
    <p:sldId id="288" r:id="rId4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6"/>
      <p:bold r:id="rId7"/>
      <p:italic r:id="rId8"/>
      <p:boldItalic r:id="rId9"/>
    </p:embeddedFont>
    <p:embeddedFont>
      <p:font typeface="JBold" panose="02020603020101020101" pitchFamily="18" charset="-127"/>
      <p:regular r:id="rId10"/>
    </p:embeddedFont>
    <p:embeddedFont>
      <p:font typeface="JBold" panose="02020603020101020101" pitchFamily="18" charset="-127"/>
      <p:regular r:id="rId10"/>
    </p:embeddedFont>
    <p:embeddedFont>
      <p:font typeface="MV Boli" panose="02000500030200090000" pitchFamily="2" charset="0"/>
      <p:regular r:id="rId11"/>
    </p:embeddedFont>
    <p:embeddedFont>
      <p:font typeface="Wingdings 3" panose="05040102010807070707" pitchFamily="18" charset="2"/>
      <p:regular r:id="rId12"/>
    </p:embeddedFont>
    <p:embeddedFont>
      <p:font typeface="맑은 고딕" panose="020B0503020000020004" pitchFamily="50" charset="-127"/>
      <p:regular r:id="rId13"/>
      <p:bold r:id="rId14"/>
    </p:embeddedFont>
    <p:embeddedFont>
      <p:font typeface="서울남산체 M" panose="02020603020101020101" pitchFamily="18" charset="-127"/>
      <p:regular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85"/>
            <p14:sldId id="287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90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93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2" autoAdjust="0"/>
    <p:restoredTop sz="88309" autoAdjust="0"/>
  </p:normalViewPr>
  <p:slideViewPr>
    <p:cSldViewPr>
      <p:cViewPr varScale="1">
        <p:scale>
          <a:sx n="76" d="100"/>
          <a:sy n="76" d="100"/>
        </p:scale>
        <p:origin x="1236" y="84"/>
      </p:cViewPr>
      <p:guideLst>
        <p:guide orient="horz" pos="3090"/>
        <p:guide orient="horz" pos="1025"/>
        <p:guide orient="horz" pos="1525"/>
        <p:guide orient="horz" pos="1593"/>
        <p:guide pos="2880"/>
        <p:guide pos="7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7" d="100"/>
          <a:sy n="67" d="100"/>
        </p:scale>
        <p:origin x="3228" y="8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5274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4200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65490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5/20/2018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5/20/2018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5/20/2018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5/20/2018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5/20/2018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5/20/2018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5/20/2018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5/20/2018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5/20/2018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5/20/2018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5/20/2018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5/20/2018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 기도회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2574816"/>
            <a:ext cx="7965729" cy="64549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err="1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파워워십</a:t>
            </a:r>
            <a:endParaRPr lang="en-US" altLang="ko-KR" sz="3200" dirty="0">
              <a:solidFill>
                <a:srgbClr val="002060"/>
              </a:solidFill>
              <a:latin typeface="+mj-ea"/>
              <a:ea typeface="+mj-ea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</p:spTree>
    <p:extLst>
      <p:ext uri="{BB962C8B-B14F-4D97-AF65-F5344CB8AC3E}">
        <p14:creationId xmlns:p14="http://schemas.microsoft.com/office/powerpoint/2010/main" val="366708508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하나교회 전체 </a:t>
            </a:r>
            <a:r>
              <a:rPr lang="ko-KR" altLang="en-US" sz="4400" b="1" dirty="0" err="1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여름수양회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02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754006" cy="3541482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7.14(</a:t>
            </a:r>
            <a:r>
              <a:rPr lang="ko-KR" altLang="en-US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토</a:t>
            </a:r>
            <a:r>
              <a:rPr lang="en-US" altLang="ko-KR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오후 </a:t>
            </a:r>
            <a:r>
              <a:rPr lang="en-US" altLang="ko-KR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r>
              <a:rPr lang="ko-KR" altLang="en-US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 </a:t>
            </a:r>
            <a:r>
              <a:rPr lang="en-US" altLang="ko-KR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~ 15(</a:t>
            </a:r>
            <a:r>
              <a:rPr lang="ko-KR" altLang="en-US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오후</a:t>
            </a:r>
            <a:r>
              <a:rPr lang="en-US" altLang="ko-KR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</a:t>
            </a:r>
            <a:r>
              <a:rPr lang="ko-KR" altLang="en-US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</a:t>
            </a:r>
            <a:r>
              <a:rPr lang="en-US" altLang="ko-KR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4</a:t>
            </a:r>
            <a:r>
              <a:rPr lang="ko-KR" altLang="en-US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회</a:t>
            </a:r>
            <a:endParaRPr lang="en-US" altLang="ko-KR" sz="2800" dirty="0">
              <a:solidFill>
                <a:schemeClr val="accent6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장소 </a:t>
            </a:r>
            <a:r>
              <a:rPr lang="en-US" altLang="ko-KR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 err="1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골드훼밀리콘도</a:t>
            </a:r>
            <a:endParaRPr lang="en-US" altLang="ko-KR" sz="2800" dirty="0">
              <a:solidFill>
                <a:schemeClr val="accent6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강사 </a:t>
            </a:r>
            <a:r>
              <a:rPr lang="en-US" altLang="ko-KR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하나교회 </a:t>
            </a:r>
            <a:r>
              <a:rPr lang="ko-KR" altLang="en-US" sz="2800" dirty="0" err="1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파송선교사님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63538" indent="-363538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셀리더님들은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셀별로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수양회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참석 인원을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확인후 알려주세요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63538" indent="-363538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수양회비는 추후 공지예정</a:t>
            </a:r>
            <a:endParaRPr lang="en-US" altLang="ko-KR" sz="2000" dirty="0">
              <a:latin typeface="Arial"/>
            </a:endParaRPr>
          </a:p>
          <a:p>
            <a:pPr marL="363538" indent="-363538" algn="l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altLang="ko-KR" sz="2000" dirty="0">
              <a:solidFill>
                <a:srgbClr val="002060"/>
              </a:solidFill>
              <a:latin typeface="Adobe 고딕 Std B" pitchFamily="34" charset="-127"/>
              <a:ea typeface="Adobe 고딕 Std B" pitchFamily="34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09897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하나교회 </a:t>
            </a:r>
            <a:r>
              <a:rPr lang="ko-KR" altLang="en-US" sz="4400" b="1" dirty="0" err="1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파송선교사님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방문 일정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03</a:t>
            </a: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B795F865-6CCD-4490-8AD0-53618A00CF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675477"/>
              </p:ext>
            </p:extLst>
          </p:nvPr>
        </p:nvGraphicFramePr>
        <p:xfrm>
          <a:off x="1258888" y="1636770"/>
          <a:ext cx="6769494" cy="477540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764940">
                  <a:extLst>
                    <a:ext uri="{9D8B030D-6E8A-4147-A177-3AD203B41FA5}">
                      <a16:colId xmlns:a16="http://schemas.microsoft.com/office/drawing/2014/main" val="539215759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4247684424"/>
                    </a:ext>
                  </a:extLst>
                </a:gridCol>
                <a:gridCol w="2700298">
                  <a:extLst>
                    <a:ext uri="{9D8B030D-6E8A-4147-A177-3AD203B41FA5}">
                      <a16:colId xmlns:a16="http://schemas.microsoft.com/office/drawing/2014/main" val="841918721"/>
                    </a:ext>
                  </a:extLst>
                </a:gridCol>
              </a:tblGrid>
              <a:tr h="43412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>
                          <a:latin typeface="+mj-ea"/>
                          <a:ea typeface="+mj-ea"/>
                        </a:rPr>
                        <a:t>방문월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j-ea"/>
                          <a:ea typeface="+mj-ea"/>
                        </a:rPr>
                        <a:t>일시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j-ea"/>
                          <a:ea typeface="+mj-ea"/>
                        </a:rPr>
                        <a:t>성명 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/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지역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4743094"/>
                  </a:ext>
                </a:extLst>
              </a:tr>
              <a:tr h="43412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+mj-ea"/>
                          <a:ea typeface="+mj-ea"/>
                        </a:rPr>
                        <a:t>5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월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+mj-ea"/>
                          <a:ea typeface="+mj-ea"/>
                        </a:rPr>
                        <a:t>5.18(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금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j-ea"/>
                          <a:ea typeface="+mj-ea"/>
                        </a:rPr>
                        <a:t>이상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* 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라엘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211061"/>
                  </a:ext>
                </a:extLst>
              </a:tr>
              <a:tr h="434128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+mj-ea"/>
                          <a:ea typeface="+mj-ea"/>
                        </a:rPr>
                        <a:t>6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월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+mj-ea"/>
                          <a:ea typeface="+mj-ea"/>
                        </a:rPr>
                        <a:t>6.15(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금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j-ea"/>
                          <a:ea typeface="+mj-ea"/>
                        </a:rPr>
                        <a:t>조현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* 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인니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072763"/>
                  </a:ext>
                </a:extLst>
              </a:tr>
              <a:tr h="43412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+mj-ea"/>
                          <a:ea typeface="+mj-ea"/>
                        </a:rPr>
                        <a:t>6.27(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금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j-ea"/>
                          <a:ea typeface="+mj-ea"/>
                        </a:rPr>
                        <a:t>이득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* 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인니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712509"/>
                  </a:ext>
                </a:extLst>
              </a:tr>
              <a:tr h="434128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+mj-ea"/>
                          <a:ea typeface="+mj-ea"/>
                        </a:rPr>
                        <a:t>7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월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+mj-ea"/>
                          <a:ea typeface="+mj-ea"/>
                        </a:rPr>
                        <a:t>7.4(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수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j-ea"/>
                          <a:ea typeface="+mj-ea"/>
                        </a:rPr>
                        <a:t>허도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* 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말리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576195"/>
                  </a:ext>
                </a:extLst>
              </a:tr>
              <a:tr h="43412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+mj-ea"/>
                          <a:ea typeface="+mj-ea"/>
                        </a:rPr>
                        <a:t>7.27(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수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j-ea"/>
                          <a:ea typeface="+mj-ea"/>
                        </a:rPr>
                        <a:t>김영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* 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라엘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6283"/>
                  </a:ext>
                </a:extLst>
              </a:tr>
              <a:tr h="43412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+mj-ea"/>
                          <a:ea typeface="+mj-ea"/>
                        </a:rPr>
                        <a:t>7.28(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토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j-ea"/>
                          <a:ea typeface="+mj-ea"/>
                        </a:rPr>
                        <a:t>박새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* 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레몬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806293"/>
                  </a:ext>
                </a:extLst>
              </a:tr>
              <a:tr h="43412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+mj-ea"/>
                          <a:ea typeface="+mj-ea"/>
                        </a:rPr>
                        <a:t>7.29(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일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>
                          <a:latin typeface="+mj-ea"/>
                          <a:ea typeface="+mj-ea"/>
                        </a:rPr>
                        <a:t>김경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* (</a:t>
                      </a:r>
                      <a:r>
                        <a:rPr lang="ko-KR" altLang="en-US" dirty="0" err="1">
                          <a:latin typeface="+mj-ea"/>
                          <a:ea typeface="+mj-ea"/>
                        </a:rPr>
                        <a:t>요플레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47491"/>
                  </a:ext>
                </a:extLst>
              </a:tr>
              <a:tr h="434128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+mj-ea"/>
                          <a:ea typeface="+mj-ea"/>
                        </a:rPr>
                        <a:t>8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월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+mj-ea"/>
                          <a:ea typeface="+mj-ea"/>
                        </a:rPr>
                        <a:t>8.1(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수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>
                          <a:latin typeface="+mj-ea"/>
                          <a:ea typeface="+mj-ea"/>
                        </a:rPr>
                        <a:t>박ㄹ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dirty="0" err="1">
                          <a:latin typeface="+mj-ea"/>
                          <a:ea typeface="+mj-ea"/>
                        </a:rPr>
                        <a:t>요플레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185139"/>
                  </a:ext>
                </a:extLst>
              </a:tr>
              <a:tr h="43412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+mj-ea"/>
                          <a:ea typeface="+mj-ea"/>
                        </a:rPr>
                        <a:t>8.5(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일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>
                          <a:latin typeface="+mj-ea"/>
                          <a:ea typeface="+mj-ea"/>
                        </a:rPr>
                        <a:t>임경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* 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레몬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069499"/>
                  </a:ext>
                </a:extLst>
              </a:tr>
              <a:tr h="43412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+mj-ea"/>
                          <a:ea typeface="+mj-ea"/>
                        </a:rPr>
                        <a:t>8.12(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일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>
                          <a:latin typeface="+mj-ea"/>
                          <a:ea typeface="+mj-ea"/>
                        </a:rPr>
                        <a:t>장동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* 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피치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360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200395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녹색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</Words>
  <Application>Microsoft Office PowerPoint</Application>
  <PresentationFormat>화면 슬라이드 쇼(4:3)</PresentationFormat>
  <Paragraphs>47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5" baseType="lpstr">
      <vt:lpstr>JBold</vt:lpstr>
      <vt:lpstr>JBold</vt:lpstr>
      <vt:lpstr>Wingdings 3</vt:lpstr>
      <vt:lpstr>Wingdings</vt:lpstr>
      <vt:lpstr>Calibri</vt:lpstr>
      <vt:lpstr>서울남산체 M</vt:lpstr>
      <vt:lpstr>Arial</vt:lpstr>
      <vt:lpstr>Adobe 고딕 Std B</vt:lpstr>
      <vt:lpstr>MV Boli</vt:lpstr>
      <vt:lpstr>굴림</vt:lpstr>
      <vt:lpstr>맑은 고딕</vt:lpstr>
      <vt:lpstr>New_Simple01</vt:lpstr>
      <vt:lpstr>광   고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2018-05-20T01:16:02Z</dcterms:modified>
  <cp:version>0906.0100.01</cp:version>
</cp:coreProperties>
</file>