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sldIdLst>
    <p:sldId id="285" r:id="rId2"/>
    <p:sldId id="287" r:id="rId3"/>
    <p:sldId id="288" r:id="rId4"/>
  </p:sldIdLst>
  <p:sldSz cx="9144000" cy="6858000" type="screen4x3"/>
  <p:notesSz cx="6858000" cy="9144000"/>
  <p:embeddedFontLst>
    <p:embeddedFont>
      <p:font typeface="JBold" panose="02020603020101020101" pitchFamily="18" charset="-127"/>
      <p:regular r:id="rId6"/>
    </p:embeddedFon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서울남산체 M" panose="02020603020101020101" pitchFamily="18" charset="-127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MV Boli" panose="02000500030200090000" pitchFamily="2" charset="0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85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090" userDrawn="1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1525">
          <p15:clr>
            <a:srgbClr val="A4A3A4"/>
          </p15:clr>
        </p15:guide>
        <p15:guide id="4" orient="horz" pos="1593" userDrawn="1">
          <p15:clr>
            <a:srgbClr val="A4A3A4"/>
          </p15:clr>
        </p15:guide>
        <p15:guide id="5" pos="2880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96763" autoAdjust="0"/>
  </p:normalViewPr>
  <p:slideViewPr>
    <p:cSldViewPr>
      <p:cViewPr>
        <p:scale>
          <a:sx n="67" d="100"/>
          <a:sy n="67" d="100"/>
        </p:scale>
        <p:origin x="-1296" y="-90"/>
      </p:cViewPr>
      <p:guideLst>
        <p:guide orient="horz" pos="3090"/>
        <p:guide orient="horz" pos="1025"/>
        <p:guide orient="horz" pos="1525"/>
        <p:guide orient="horz" pos="1593"/>
        <p:guide pos="2880"/>
        <p:guide pos="7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5274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2420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654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6"/>
            <a:ext cx="7781544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1600202"/>
            <a:ext cx="7693075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327648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5/27/2018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5/27/2018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2" y="1627632"/>
            <a:ext cx="4040188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7" y="1627632"/>
            <a:ext cx="4041775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5/27/2018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5/27/2018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5/27/2018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108747" y="112714"/>
            <a:ext cx="492125" cy="485775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2415080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1561891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 기도회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1626484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1640771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1616161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5" name="Rectangle 51">
            <a:extLst>
              <a:ext uri="{FF2B5EF4-FFF2-40B4-BE49-F238E27FC236}">
                <a16:creationId xmlns:a16="http://schemas.microsoft.com/office/drawing/2014/main" xmlns="" id="{946E6EB0-DAC7-43FF-B964-E6CA93E7FD20}"/>
              </a:ext>
            </a:extLst>
          </p:cNvPr>
          <p:cNvSpPr/>
          <p:nvPr/>
        </p:nvSpPr>
        <p:spPr>
          <a:xfrm>
            <a:off x="1136121" y="2574816"/>
            <a:ext cx="7965729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874" indent="-342874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 smtClean="0">
                <a:solidFill>
                  <a:srgbClr val="002060"/>
                </a:solidFill>
                <a:latin typeface="+mj-ea"/>
                <a:ea typeface="+mj-ea"/>
                <a:cs typeface="JBold" panose="02020603020101020101" pitchFamily="18" charset="-127"/>
              </a:rPr>
              <a:t>거룩한 성회</a:t>
            </a:r>
            <a:endParaRPr lang="en-US" altLang="ko-KR" sz="3200" dirty="0">
              <a:solidFill>
                <a:srgbClr val="002060"/>
              </a:solidFill>
              <a:latin typeface="+mj-ea"/>
              <a:ea typeface="+mj-ea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xmlns="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52656"/>
            <a:ext cx="822960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</p:spTree>
    <p:extLst>
      <p:ext uri="{BB962C8B-B14F-4D97-AF65-F5344CB8AC3E}">
        <p14:creationId xmlns:p14="http://schemas.microsoft.com/office/powerpoint/2010/main" val="366708508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전체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여름수양회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xmlns="" id="{EDB7BCBF-9E02-4240-9BC1-09AD3D463613}"/>
              </a:ext>
            </a:extLst>
          </p:cNvPr>
          <p:cNvSpPr/>
          <p:nvPr/>
        </p:nvSpPr>
        <p:spPr>
          <a:xfrm>
            <a:off x="1246486" y="1627188"/>
            <a:ext cx="7754006" cy="354148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7.14(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15(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4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회</a:t>
            </a: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장소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골드훼밀리콘도</a:t>
            </a:r>
            <a:endParaRPr lang="en-US" altLang="ko-KR" sz="2800" dirty="0">
              <a:solidFill>
                <a:schemeClr val="accent6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 algn="l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강사 </a:t>
            </a:r>
            <a:r>
              <a:rPr lang="en-US" altLang="ko-KR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</a:t>
            </a:r>
            <a:r>
              <a:rPr lang="ko-KR" altLang="en-US" sz="2800" dirty="0" err="1">
                <a:solidFill>
                  <a:schemeClr val="accent6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파송선교사님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셀리더님들은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셀별로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참석 인원을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algn="l"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확인후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알려주세요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(6.3</a:t>
            </a:r>
            <a:r>
              <a:rPr lang="ko-KR" altLang="en-US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일까지</a:t>
            </a:r>
            <a:r>
              <a:rPr lang="en-US" altLang="ko-KR" sz="2800" dirty="0" smtClean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수양회비는 추후 공지예정</a:t>
            </a:r>
            <a:endParaRPr lang="en-US" altLang="ko-KR" sz="2000" dirty="0">
              <a:latin typeface="Arial"/>
            </a:endParaRPr>
          </a:p>
          <a:p>
            <a:pPr marL="363538" indent="-363538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altLang="ko-KR" sz="2000" dirty="0">
              <a:solidFill>
                <a:srgbClr val="002060"/>
              </a:solidFill>
              <a:latin typeface="Adobe 고딕 Std B" pitchFamily="34" charset="-127"/>
              <a:ea typeface="Adobe 고딕 Std B" pitchFamily="34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9897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390104" y="6444044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xmlns="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7889" y="1471638"/>
            <a:ext cx="8219255" cy="3541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xmlns="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487" y="61844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하나교회 </a:t>
            </a:r>
            <a:r>
              <a:rPr lang="ko-KR" altLang="en-US" sz="4400" b="1" dirty="0" err="1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파송선교사님</a:t>
            </a:r>
            <a:r>
              <a:rPr lang="ko-KR" altLang="en-US" sz="4400" b="1" dirty="0">
                <a:solidFill>
                  <a:srgbClr val="002060"/>
                </a:solidFill>
                <a:latin typeface="+mj-ea"/>
                <a:ea typeface="+mj-ea"/>
                <a:cs typeface="JBold" panose="020B0600000101010101" charset="-127"/>
              </a:rPr>
              <a:t> 방문 일정</a:t>
            </a:r>
            <a:endParaRPr lang="en-US" altLang="ko-KR" sz="4400" b="1" dirty="0">
              <a:solidFill>
                <a:srgbClr val="002060"/>
              </a:solidFill>
              <a:latin typeface="+mj-ea"/>
              <a:ea typeface="+mj-ea"/>
              <a:cs typeface="JBold" panose="020B0600000101010101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xmlns="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77889" y="68304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+mj-ea"/>
              <a:ea typeface="+mj-ea"/>
              <a:cs typeface="JBold" panose="020B0600000101010101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xmlns="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14" y="69732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xmlns="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44430" y="67271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+mj-ea"/>
                <a:ea typeface="+mj-ea"/>
                <a:cs typeface="JBold" panose="020B0600000101010101" charset="-127"/>
              </a:rPr>
              <a:t>03</a:t>
            </a: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xmlns="" id="{B795F865-6CCD-4490-8AD0-53618A00CF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47748"/>
              </p:ext>
            </p:extLst>
          </p:nvPr>
        </p:nvGraphicFramePr>
        <p:xfrm>
          <a:off x="1258888" y="1636770"/>
          <a:ext cx="6769494" cy="4992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64940">
                  <a:extLst>
                    <a:ext uri="{9D8B030D-6E8A-4147-A177-3AD203B41FA5}">
                      <a16:colId xmlns:a16="http://schemas.microsoft.com/office/drawing/2014/main" xmlns="" val="53921575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xmlns="" val="4247684424"/>
                    </a:ext>
                  </a:extLst>
                </a:gridCol>
                <a:gridCol w="2700298">
                  <a:extLst>
                    <a:ext uri="{9D8B030D-6E8A-4147-A177-3AD203B41FA5}">
                      <a16:colId xmlns:a16="http://schemas.microsoft.com/office/drawing/2014/main" xmlns="" val="841918721"/>
                    </a:ext>
                  </a:extLst>
                </a:gridCol>
              </a:tblGrid>
              <a:tr h="4160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방문월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일시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성명 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/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지역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4743094"/>
                  </a:ext>
                </a:extLst>
              </a:tr>
              <a:tr h="416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5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5.18(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이상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라엘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69211061"/>
                  </a:ext>
                </a:extLst>
              </a:tr>
              <a:tr h="41600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6.15(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조현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인니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38072763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6.27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이득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인니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8712509"/>
                  </a:ext>
                </a:extLst>
              </a:tr>
              <a:tr h="416000">
                <a:tc rowSpan="5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7.04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허도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말리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2576195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7.25(</a:t>
                      </a:r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김영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라엘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76283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7.27(</a:t>
                      </a:r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금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j-ea"/>
                          <a:ea typeface="+mj-ea"/>
                        </a:rPr>
                        <a:t>이정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 err="1" smtClean="0">
                          <a:latin typeface="+mj-ea"/>
                          <a:ea typeface="+mj-ea"/>
                        </a:rPr>
                        <a:t>요플레</a:t>
                      </a:r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7.28(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토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+mj-ea"/>
                          <a:ea typeface="+mj-ea"/>
                        </a:rPr>
                        <a:t>박새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레몬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806293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7.29(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김경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 err="1">
                          <a:latin typeface="+mj-ea"/>
                          <a:ea typeface="+mj-ea"/>
                        </a:rPr>
                        <a:t>요플레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047491"/>
                  </a:ext>
                </a:extLst>
              </a:tr>
              <a:tr h="41600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월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8.01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박ㄹ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 err="1">
                          <a:latin typeface="+mj-ea"/>
                          <a:ea typeface="+mj-ea"/>
                        </a:rPr>
                        <a:t>요플레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0185139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j-ea"/>
                          <a:ea typeface="+mj-ea"/>
                        </a:rPr>
                        <a:t>8.05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임경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레몬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6069499"/>
                  </a:ext>
                </a:extLst>
              </a:tr>
              <a:tr h="41600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latin typeface="+mj-ea"/>
                          <a:ea typeface="+mj-ea"/>
                        </a:rPr>
                        <a:t>8.12(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일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latin typeface="+mj-ea"/>
                          <a:ea typeface="+mj-ea"/>
                        </a:rPr>
                        <a:t>장동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* (</a:t>
                      </a:r>
                      <a:r>
                        <a:rPr lang="ko-KR" altLang="en-US" dirty="0">
                          <a:latin typeface="+mj-ea"/>
                          <a:ea typeface="+mj-ea"/>
                        </a:rPr>
                        <a:t>피치</a:t>
                      </a:r>
                      <a:r>
                        <a:rPr lang="en-US" altLang="ko-KR" dirty="0">
                          <a:latin typeface="+mj-ea"/>
                          <a:ea typeface="+mj-ea"/>
                        </a:rPr>
                        <a:t>)</a:t>
                      </a:r>
                      <a:endParaRPr lang="ko-KR" altLang="en-US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7736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200395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화면 슬라이드 쇼(4:3)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굴림</vt:lpstr>
      <vt:lpstr>Arial</vt:lpstr>
      <vt:lpstr>JBold</vt:lpstr>
      <vt:lpstr>Calibri</vt:lpstr>
      <vt:lpstr>서울남산체 M</vt:lpstr>
      <vt:lpstr>Wingdings 3</vt:lpstr>
      <vt:lpstr>맑은 고딕</vt:lpstr>
      <vt:lpstr>Wingdings</vt:lpstr>
      <vt:lpstr>Adobe 고딕 Std B</vt:lpstr>
      <vt:lpstr>MV Boli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2018-05-27T01:06:52Z</dcterms:modified>
  <cp:version>0906.0100.01</cp:version>
</cp:coreProperties>
</file>