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sldIdLst>
    <p:sldId id="285" r:id="rId2"/>
    <p:sldId id="287" r:id="rId3"/>
    <p:sldId id="288" r:id="rId4"/>
  </p:sldIdLst>
  <p:sldSz cx="9144000" cy="6858000" type="screen4x3"/>
  <p:notesSz cx="6858000" cy="9144000"/>
  <p:embeddedFontLst>
    <p:embeddedFont>
      <p:font typeface="JBold" panose="02020603020101020101" pitchFamily="18" charset="-127"/>
      <p:regular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서울남산체 M" panose="02020603020101020101" pitchFamily="18" charset="-127"/>
      <p:regular r:id="rId11"/>
    </p:embeddedFont>
    <p:embeddedFont>
      <p:font typeface="Wingdings 3" panose="05040102010807070707" pitchFamily="18" charset="2"/>
      <p:regular r:id="rId12"/>
    </p:embeddedFont>
    <p:embeddedFont>
      <p:font typeface="맑은 고딕" panose="020B0503020000020004" pitchFamily="50" charset="-127"/>
      <p:regular r:id="rId13"/>
      <p:bold r:id="rId14"/>
    </p:embeddedFont>
    <p:embeddedFont>
      <p:font typeface="MV Boli" panose="02000500030200090000" pitchFamily="2" charset="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85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6763" autoAdjust="0"/>
  </p:normalViewPr>
  <p:slideViewPr>
    <p:cSldViewPr>
      <p:cViewPr>
        <p:scale>
          <a:sx n="67" d="100"/>
          <a:sy n="67" d="100"/>
        </p:scale>
        <p:origin x="-1296" y="-90"/>
      </p:cViewPr>
      <p:guideLst>
        <p:guide orient="horz" pos="3090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52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549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5/27/2018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5/27/2018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5/27/2018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5/27/2018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5/27/2018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5/27/2018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5/27/2018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5/27/2018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5/27/2018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5/27/2018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5/27/2018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5/27/2018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xmlns="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xmlns="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xmlns="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xmlns="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xmlns="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xmlns="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smtClean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거룩한 성회</a:t>
            </a:r>
            <a:endParaRPr lang="en-US" altLang="ko-KR" sz="32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xmlns="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6670850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xmlns="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xmlns="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하나교회 전체 </a:t>
            </a:r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여름수양회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xmlns="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xmlns="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xmlns="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xmlns="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754006" cy="354148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7.14(</a:t>
            </a: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 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 15(</a:t>
            </a: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4</a:t>
            </a: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회</a:t>
            </a: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골드훼밀리콘도</a:t>
            </a: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강사 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하나교회 </a:t>
            </a:r>
            <a:r>
              <a:rPr lang="ko-KR" altLang="en-US" sz="2800" dirty="0" err="1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파송선교사님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63538" indent="-363538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셀리더님들은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셀별로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수양회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참석 인원을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확인후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알려주세요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(6.3</a:t>
            </a:r>
            <a:r>
              <a:rPr lang="ko-KR" altLang="en-US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일까지</a:t>
            </a:r>
            <a:r>
              <a:rPr lang="en-US" altLang="ko-KR" sz="2800" dirty="0" smtClean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63538" indent="-363538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수양회비는 추후 공지예정</a:t>
            </a:r>
            <a:endParaRPr lang="en-US" altLang="ko-KR" sz="2000" dirty="0">
              <a:latin typeface="Arial"/>
            </a:endParaRPr>
          </a:p>
          <a:p>
            <a:pPr marL="363538" indent="-363538" algn="l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ko-KR" sz="2000" dirty="0">
              <a:solidFill>
                <a:srgbClr val="002060"/>
              </a:solidFill>
              <a:latin typeface="Adobe 고딕 Std B" pitchFamily="34" charset="-127"/>
              <a:ea typeface="Adobe 고딕 Std B" pitchFamily="34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989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xmlns="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xmlns="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하나교회 </a:t>
            </a:r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파송선교사님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방문 일정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xmlns="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xmlns="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xmlns="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xmlns="" id="{B795F865-6CCD-4490-8AD0-53618A00CF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447748"/>
              </p:ext>
            </p:extLst>
          </p:nvPr>
        </p:nvGraphicFramePr>
        <p:xfrm>
          <a:off x="1258888" y="1636770"/>
          <a:ext cx="6769494" cy="4992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64940">
                  <a:extLst>
                    <a:ext uri="{9D8B030D-6E8A-4147-A177-3AD203B41FA5}">
                      <a16:colId xmlns:a16="http://schemas.microsoft.com/office/drawing/2014/main" xmlns="" val="539215759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4247684424"/>
                    </a:ext>
                  </a:extLst>
                </a:gridCol>
                <a:gridCol w="2700298">
                  <a:extLst>
                    <a:ext uri="{9D8B030D-6E8A-4147-A177-3AD203B41FA5}">
                      <a16:colId xmlns:a16="http://schemas.microsoft.com/office/drawing/2014/main" xmlns="" val="841918721"/>
                    </a:ext>
                  </a:extLst>
                </a:gridCol>
              </a:tblGrid>
              <a:tr h="416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latin typeface="+mj-ea"/>
                          <a:ea typeface="+mj-ea"/>
                        </a:rPr>
                        <a:t>방문월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j-ea"/>
                          <a:ea typeface="+mj-ea"/>
                        </a:rPr>
                        <a:t>일시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j-ea"/>
                          <a:ea typeface="+mj-ea"/>
                        </a:rPr>
                        <a:t>성명 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/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지역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4743094"/>
                  </a:ext>
                </a:extLst>
              </a:tr>
              <a:tr h="4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5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월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5.18(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금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j-ea"/>
                          <a:ea typeface="+mj-ea"/>
                        </a:rPr>
                        <a:t>이상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라엘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9211061"/>
                  </a:ext>
                </a:extLst>
              </a:tr>
              <a:tr h="41600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6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월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6.15(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금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j-ea"/>
                          <a:ea typeface="+mj-ea"/>
                        </a:rPr>
                        <a:t>조현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인니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8072763"/>
                  </a:ext>
                </a:extLst>
              </a:tr>
              <a:tr h="416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6.27</a:t>
                      </a:r>
                      <a:r>
                        <a:rPr lang="en-US" altLang="ko-KR" dirty="0" smtClean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dirty="0" smtClean="0"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dirty="0" smtClean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j-ea"/>
                          <a:ea typeface="+mj-ea"/>
                        </a:rPr>
                        <a:t>이득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인니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8712509"/>
                  </a:ext>
                </a:extLst>
              </a:tr>
              <a:tr h="41600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7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월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j-ea"/>
                          <a:ea typeface="+mj-ea"/>
                        </a:rPr>
                        <a:t>7.04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j-ea"/>
                          <a:ea typeface="+mj-ea"/>
                        </a:rPr>
                        <a:t>허도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말리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2576195"/>
                  </a:ext>
                </a:extLst>
              </a:tr>
              <a:tr h="416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j-ea"/>
                          <a:ea typeface="+mj-ea"/>
                        </a:rPr>
                        <a:t>7.25(</a:t>
                      </a:r>
                      <a:r>
                        <a:rPr lang="ko-KR" altLang="en-US" dirty="0" smtClean="0"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dirty="0" smtClean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j-ea"/>
                          <a:ea typeface="+mj-ea"/>
                        </a:rPr>
                        <a:t>김영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라엘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76283"/>
                  </a:ext>
                </a:extLst>
              </a:tr>
              <a:tr h="416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j-ea"/>
                          <a:ea typeface="+mj-ea"/>
                        </a:rPr>
                        <a:t>7.27(</a:t>
                      </a:r>
                      <a:r>
                        <a:rPr lang="ko-KR" altLang="en-US" dirty="0" smtClean="0">
                          <a:latin typeface="+mj-ea"/>
                          <a:ea typeface="+mj-ea"/>
                        </a:rPr>
                        <a:t>금</a:t>
                      </a:r>
                      <a:r>
                        <a:rPr lang="en-US" altLang="ko-KR" dirty="0" smtClean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j-ea"/>
                          <a:ea typeface="+mj-ea"/>
                        </a:rPr>
                        <a:t>이정</a:t>
                      </a:r>
                      <a:r>
                        <a:rPr lang="en-US" altLang="ko-KR" dirty="0" smtClean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 err="1" smtClean="0">
                          <a:latin typeface="+mj-ea"/>
                          <a:ea typeface="+mj-ea"/>
                        </a:rPr>
                        <a:t>요플레</a:t>
                      </a:r>
                      <a:r>
                        <a:rPr lang="en-US" altLang="ko-KR" dirty="0" smtClean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6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7.28(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토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j-ea"/>
                          <a:ea typeface="+mj-ea"/>
                        </a:rPr>
                        <a:t>박새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레몬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7806293"/>
                  </a:ext>
                </a:extLst>
              </a:tr>
              <a:tr h="416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7.29(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일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latin typeface="+mj-ea"/>
                          <a:ea typeface="+mj-ea"/>
                        </a:rPr>
                        <a:t>김경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 err="1">
                          <a:latin typeface="+mj-ea"/>
                          <a:ea typeface="+mj-ea"/>
                        </a:rPr>
                        <a:t>요플레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047491"/>
                  </a:ext>
                </a:extLst>
              </a:tr>
              <a:tr h="41600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8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월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j-ea"/>
                          <a:ea typeface="+mj-ea"/>
                        </a:rPr>
                        <a:t>8.01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latin typeface="+mj-ea"/>
                          <a:ea typeface="+mj-ea"/>
                        </a:rPr>
                        <a:t>박ㄹ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dirty="0" err="1">
                          <a:latin typeface="+mj-ea"/>
                          <a:ea typeface="+mj-ea"/>
                        </a:rPr>
                        <a:t>요플레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0185139"/>
                  </a:ext>
                </a:extLst>
              </a:tr>
              <a:tr h="416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j-ea"/>
                          <a:ea typeface="+mj-ea"/>
                        </a:rPr>
                        <a:t>8.05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일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latin typeface="+mj-ea"/>
                          <a:ea typeface="+mj-ea"/>
                        </a:rPr>
                        <a:t>임경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레몬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6069499"/>
                  </a:ext>
                </a:extLst>
              </a:tr>
              <a:tr h="416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8.12(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일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latin typeface="+mj-ea"/>
                          <a:ea typeface="+mj-ea"/>
                        </a:rPr>
                        <a:t>장동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피치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7360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00395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녹색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화면 슬라이드 쇼(4:3)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굴림</vt:lpstr>
      <vt:lpstr>Arial</vt:lpstr>
      <vt:lpstr>JBold</vt:lpstr>
      <vt:lpstr>Calibri</vt:lpstr>
      <vt:lpstr>서울남산체 M</vt:lpstr>
      <vt:lpstr>Wingdings 3</vt:lpstr>
      <vt:lpstr>맑은 고딕</vt:lpstr>
      <vt:lpstr>Wingdings</vt:lpstr>
      <vt:lpstr>Adobe 고딕 Std B</vt:lpstr>
      <vt:lpstr>MV Boli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2018-05-27T01:06:52Z</dcterms:modified>
  <cp:version>0906.0100.01</cp:version>
</cp:coreProperties>
</file>