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85" r:id="rId2"/>
    <p:sldId id="287" r:id="rId3"/>
    <p:sldId id="288" r:id="rId4"/>
    <p:sldId id="289" r:id="rId5"/>
    <p:sldId id="290" r:id="rId6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  <p:embeddedFont>
      <p:font typeface="서울남산체 M" panose="02020603020101020101" pitchFamily="18" charset="-127"/>
      <p:regular r:id="rId16"/>
    </p:embeddedFont>
    <p:embeddedFont>
      <p:font typeface="MV Boli" panose="02000500030200090000" pitchFamily="2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6763" autoAdjust="0"/>
  </p:normalViewPr>
  <p:slideViewPr>
    <p:cSldViewPr>
      <p:cViewPr>
        <p:scale>
          <a:sx n="67" d="100"/>
          <a:sy n="67" d="100"/>
        </p:scale>
        <p:origin x="-1296" y="-90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6/3/2018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6/3/2018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6/3/2018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6/3/2018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6/3/2018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=""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교회와 지체들을 위한 기도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=""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=""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474591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15(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골드훼밀리콘도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</a:t>
            </a:r>
            <a:r>
              <a:rPr lang="ko-KR" altLang="en-US" sz="28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파송선교사님</a:t>
            </a:r>
            <a:endParaRPr lang="en-US" altLang="ko-KR" sz="28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 smtClean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셀리더님들은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셀별로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참석 인원을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확인 후 알려주세요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(6.4(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까지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69876"/>
              </p:ext>
            </p:extLst>
          </p:nvPr>
        </p:nvGraphicFramePr>
        <p:xfrm>
          <a:off x="1727684" y="3356992"/>
          <a:ext cx="6969460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44116"/>
                <a:gridCol w="2962672"/>
                <a:gridCol w="296267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메신저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 선교사님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선교사님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선교사님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</a:t>
                      </a:r>
                      <a:r>
                        <a:rPr lang="en-US" altLang="ko-KR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선교사님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이번 주 수요예배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=""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64804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이번 주 </a:t>
            </a:r>
            <a:r>
              <a:rPr lang="en-US" altLang="ko-KR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6.6(</a:t>
            </a:r>
            <a:r>
              <a:rPr lang="ko-KR" altLang="en-US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수</a:t>
            </a:r>
            <a:r>
              <a:rPr lang="en-US" altLang="ko-KR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 </a:t>
            </a:r>
            <a:r>
              <a:rPr lang="ko-KR" altLang="en-US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수요예배는 없습니다</a:t>
            </a:r>
            <a:r>
              <a:rPr lang="en-US" altLang="ko-KR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200395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62000"/>
                    </a14:imgEffect>
                    <a14:imgEffect>
                      <a14:brightnessContrast bright="-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12" y="1664804"/>
            <a:ext cx="4238680" cy="47792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박상호 목사님 단기선교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  <a:endParaRPr lang="en-US" altLang="ko-KR" sz="3600" dirty="0">
              <a:solidFill>
                <a:srgbClr val="FFFFFF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=""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416401" y="1664804"/>
            <a:ext cx="3982864" cy="422885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기</a:t>
            </a:r>
            <a:r>
              <a:rPr lang="ko-KR" altLang="en-US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간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u="sng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6</a:t>
            </a:r>
            <a:r>
              <a:rPr lang="ko-KR" altLang="en-US" sz="2800" u="sng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월 </a:t>
            </a:r>
            <a:r>
              <a:rPr lang="en-US" altLang="ko-KR" sz="2800" u="sng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6</a:t>
            </a:r>
            <a:r>
              <a:rPr lang="ko-KR" altLang="en-US" sz="2800" u="sng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일 </a:t>
            </a:r>
            <a:r>
              <a:rPr lang="en-US" altLang="ko-KR" sz="2800" u="sng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~14</a:t>
            </a:r>
            <a:r>
              <a:rPr lang="ko-KR" altLang="en-US" sz="2800" u="sng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일</a:t>
            </a:r>
            <a:endParaRPr lang="en-US" altLang="ko-KR" sz="2800" u="sng" dirty="0" smtClean="0">
              <a:solidFill>
                <a:srgbClr val="0070C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지역 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미얀마 </a:t>
            </a:r>
            <a:r>
              <a:rPr lang="ko-KR" altLang="en-US" sz="2800" dirty="0" err="1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만달레이</a:t>
            </a:r>
            <a:endParaRPr lang="en-US" altLang="ko-KR" sz="28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내용 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FMnC</a:t>
            </a:r>
            <a:r>
              <a:rPr lang="ko-KR" altLang="en-US" sz="28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단기사역팀</a:t>
            </a:r>
            <a:r>
              <a:rPr lang="ko-KR" altLang="en-US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명과  </a:t>
            </a:r>
            <a:endParaRPr lang="en-US" altLang="ko-KR" sz="28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미얀마 </a:t>
            </a:r>
            <a:r>
              <a:rPr lang="ko-KR" altLang="en-US" sz="2800" dirty="0" err="1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만달레이</a:t>
            </a:r>
            <a:r>
              <a:rPr lang="ko-KR" altLang="en-US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공대 </a:t>
            </a:r>
            <a:endParaRPr lang="en-US" altLang="ko-KR" sz="28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사역하시는 </a:t>
            </a:r>
            <a:r>
              <a:rPr lang="ko-KR" altLang="en-US" sz="2800" dirty="0" err="1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박아브라함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endParaRPr lang="en-US" altLang="ko-KR" sz="28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</a:t>
            </a:r>
            <a:r>
              <a:rPr lang="ko-KR" altLang="en-US" sz="2800" dirty="0" err="1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선교사팀에서</a:t>
            </a: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사역 예정</a:t>
            </a:r>
            <a:endParaRPr lang="en-US" altLang="ko-KR" sz="28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 marL="185738" indent="-185738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기도를 </a:t>
            </a:r>
            <a:r>
              <a:rPr lang="ko-KR" altLang="en-US" sz="28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부탁드립니다</a:t>
            </a:r>
            <a:r>
              <a:rPr lang="en-US" altLang="ko-KR" sz="28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endParaRPr lang="en-US" altLang="ko-KR" sz="28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42385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1">
            <a:extLst>
              <a:ext uri="{FF2B5EF4-FFF2-40B4-BE49-F238E27FC236}">
                <a16:creationId xmlns=""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575554" y="512676"/>
            <a:ext cx="7965729" cy="58539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&lt;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기도제목 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&gt;</a:t>
            </a:r>
          </a:p>
          <a:p>
            <a:pPr>
              <a:lnSpc>
                <a:spcPct val="120000"/>
              </a:lnSpc>
            </a:pPr>
            <a:endParaRPr lang="ko-KR" altLang="en-US" sz="24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1. </a:t>
            </a:r>
            <a:r>
              <a:rPr lang="ko-KR" altLang="en-US" sz="2400" dirty="0" err="1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만달레이에는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700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개의 파고다가 있습니다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 </a:t>
            </a:r>
            <a:endParaRPr lang="en-US" altLang="ko-KR" sz="24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인구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53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만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작은 도시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전체가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불교의 신앙심으로 </a:t>
            </a:r>
            <a:r>
              <a:rPr lang="ko-KR" altLang="en-US" sz="24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가득찬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나라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endParaRPr lang="en-US" altLang="ko-KR" sz="24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윤회의 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삶</a:t>
            </a:r>
            <a:r>
              <a:rPr lang="en-US" altLang="ko-KR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, 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극락의 복을 추구하는 이 나라의 영혼들에게 </a:t>
            </a:r>
            <a:endParaRPr lang="en-US" altLang="ko-KR" sz="2400" dirty="0" smtClean="0">
              <a:solidFill>
                <a:srgbClr val="0070C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하나님의 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복음이 올바르게 전달되어 질 수 있도록</a:t>
            </a:r>
            <a:r>
              <a:rPr lang="en-US" altLang="ko-KR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, </a:t>
            </a:r>
            <a:endParaRPr lang="en-US" altLang="ko-KR" sz="2400" dirty="0" smtClean="0">
              <a:solidFill>
                <a:srgbClr val="0070C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사랑과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용서의 가르침으로 그리스도를 전달할 수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있도록</a:t>
            </a:r>
            <a:endParaRPr lang="en-US" altLang="ko-KR" sz="24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endParaRPr lang="ko-KR" altLang="en-US" sz="24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2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만달레이</a:t>
            </a:r>
            <a:r>
              <a:rPr lang="ko-KR" altLang="en-US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IT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한국어센터와 </a:t>
            </a:r>
            <a:r>
              <a:rPr lang="ko-KR" altLang="en-US" sz="2400" dirty="0" err="1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만달레이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공과대학</a:t>
            </a:r>
            <a:r>
              <a:rPr lang="en-US" altLang="ko-KR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, </a:t>
            </a:r>
            <a:endParaRPr lang="en-US" altLang="ko-KR" sz="2400" dirty="0" smtClean="0">
              <a:solidFill>
                <a:srgbClr val="0070C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2400" dirty="0" err="1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서강잉</a:t>
            </a:r>
            <a:r>
              <a:rPr lang="ko-KR" altLang="en-US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지역교회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를 섬기시는 </a:t>
            </a:r>
            <a:r>
              <a:rPr lang="ko-KR" altLang="en-US" sz="24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박아브라함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선교사를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위하여</a:t>
            </a:r>
            <a:endParaRPr lang="en-US" altLang="ko-KR" sz="24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endParaRPr lang="en-US" altLang="ko-KR" sz="24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3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이번 </a:t>
            </a:r>
            <a:r>
              <a:rPr lang="ko-KR" altLang="en-US" sz="24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비전트립에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참여하는 </a:t>
            </a:r>
            <a:r>
              <a:rPr lang="ko-KR" altLang="en-US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분들이 이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땅에서 겸손하게 섬기고 </a:t>
            </a:r>
            <a:endParaRPr lang="en-US" altLang="ko-KR" sz="2400" dirty="0" smtClean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2400" dirty="0" smtClean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그 </a:t>
            </a:r>
            <a:r>
              <a:rPr lang="ko-KR" altLang="en-US" sz="2400" dirty="0">
                <a:solidFill>
                  <a:srgbClr val="0070C0"/>
                </a:solidFill>
                <a:latin typeface="+mj-ea"/>
                <a:ea typeface="+mj-ea"/>
                <a:cs typeface="JBold" panose="02020603020101020101" pitchFamily="18" charset="-127"/>
              </a:rPr>
              <a:t>땅 가운데서 선교적 돌파를 이룰 수 있도록</a:t>
            </a:r>
            <a:endParaRPr lang="en-US" altLang="ko-KR" sz="2400" dirty="0">
              <a:solidFill>
                <a:srgbClr val="0070C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55105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화면 슬라이드 쇼(4:3)</PresentationFormat>
  <Paragraphs>64</Paragraphs>
  <Slides>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굴림</vt:lpstr>
      <vt:lpstr>Arial</vt:lpstr>
      <vt:lpstr>jbold</vt:lpstr>
      <vt:lpstr>Calibri</vt:lpstr>
      <vt:lpstr>Wingdings 3</vt:lpstr>
      <vt:lpstr>맑은 고딕</vt:lpstr>
      <vt:lpstr>Wingdings</vt:lpstr>
      <vt:lpstr>서울남산체 M</vt:lpstr>
      <vt:lpstr>MV Boli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2018-06-03T01:38:45Z</dcterms:modified>
  <cp:version>0906.0100.01</cp:version>
</cp:coreProperties>
</file>