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7"/>
  </p:notesMasterIdLst>
  <p:sldIdLst>
    <p:sldId id="285" r:id="rId2"/>
    <p:sldId id="287" r:id="rId3"/>
    <p:sldId id="288" r:id="rId4"/>
    <p:sldId id="289" r:id="rId5"/>
    <p:sldId id="290" r:id="rId6"/>
  </p:sldIdLst>
  <p:sldSz cx="9144000" cy="6858000" type="screen4x3"/>
  <p:notesSz cx="6858000" cy="9144000"/>
  <p:embeddedFontLst>
    <p:embeddedFont>
      <p:font typeface="jbold" panose="02020603020101020101" pitchFamily="18" charset="-127"/>
      <p:regular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Wingdings 3" panose="05040102010807070707" pitchFamily="18" charset="2"/>
      <p:regular r:id="rId13"/>
    </p:embeddedFont>
    <p:embeddedFont>
      <p:font typeface="맑은 고딕" panose="020B0503020000020004" pitchFamily="50" charset="-127"/>
      <p:regular r:id="rId14"/>
      <p:bold r:id="rId15"/>
    </p:embeddedFont>
    <p:embeddedFont>
      <p:font typeface="서울남산체 M" panose="02020603020101020101" pitchFamily="18" charset="-127"/>
      <p:regular r:id="rId16"/>
    </p:embeddedFont>
    <p:embeddedFont>
      <p:font typeface="MV Boli" panose="02000500030200090000" pitchFamily="2" charset="0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85"/>
            <p14:sldId id="287"/>
            <p14:sldId id="288"/>
            <p14:sldId id="289"/>
            <p14:sldId id="29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96763" autoAdjust="0"/>
  </p:normalViewPr>
  <p:slideViewPr>
    <p:cSldViewPr>
      <p:cViewPr>
        <p:scale>
          <a:sx n="67" d="100"/>
          <a:sy n="67" d="100"/>
        </p:scale>
        <p:origin x="-1296" y="-90"/>
      </p:cViewPr>
      <p:guideLst>
        <p:guide orient="horz" pos="3090"/>
        <p:guide orient="horz" pos="1025"/>
        <p:guide orient="horz" pos="1525"/>
        <p:guide orient="horz" pos="1593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527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65490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6549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6/3/2018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6/3/2018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6/3/2018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6/3/2018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6/3/2018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6/3/2018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6/3/2018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6/3/2018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6/3/2018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6/3/2018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6/3/2018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6/3/2018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=""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=""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=""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=""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=""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=""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교회와 지체들을 위한 기도</a:t>
            </a:r>
            <a:endParaRPr lang="en-US" altLang="ko-KR" sz="3200" dirty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=""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6670850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=""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=""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하나교회 전체 </a:t>
            </a:r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여름수양회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=""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=""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=""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=""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754006" cy="474591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7.14(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 15(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4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회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골드훼밀리콘도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강사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하나교회 </a:t>
            </a:r>
            <a:r>
              <a:rPr lang="ko-KR" altLang="en-US" sz="2800" dirty="0" err="1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파송선교사님</a:t>
            </a:r>
            <a:endParaRPr lang="en-US" altLang="ko-KR" sz="2800" dirty="0" smtClean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 smtClean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63538" indent="-363538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셀리더님들은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셀별로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수양회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참석 인원을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확인 후 알려주세요</a:t>
            </a:r>
            <a:r>
              <a:rPr lang="en-US" altLang="ko-KR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(6.4(</a:t>
            </a:r>
            <a:r>
              <a:rPr lang="ko-KR" altLang="en-US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까지</a:t>
            </a:r>
            <a:r>
              <a:rPr lang="en-US" altLang="ko-KR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169876"/>
              </p:ext>
            </p:extLst>
          </p:nvPr>
        </p:nvGraphicFramePr>
        <p:xfrm>
          <a:off x="1727684" y="3356992"/>
          <a:ext cx="6969460" cy="1854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44116"/>
                <a:gridCol w="2962672"/>
                <a:gridCol w="296267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일시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메신저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7.14(</a:t>
                      </a:r>
                      <a:r>
                        <a:rPr lang="ko-KR" altLang="en-US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오후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장</a:t>
                      </a:r>
                      <a:r>
                        <a:rPr lang="en-US" altLang="ko-KR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 선교사님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7.14(</a:t>
                      </a:r>
                      <a:r>
                        <a:rPr lang="ko-KR" altLang="en-US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저녁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</a:t>
                      </a:r>
                      <a:r>
                        <a:rPr lang="en-US" altLang="ko-KR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 선교사님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7.15(</a:t>
                      </a:r>
                      <a:r>
                        <a:rPr lang="ko-KR" altLang="en-US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오전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 선교사님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7.15(</a:t>
                      </a:r>
                      <a:r>
                        <a:rPr lang="ko-KR" altLang="en-US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오후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</a:t>
                      </a:r>
                      <a:r>
                        <a:rPr lang="en-US" altLang="ko-KR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6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선교사님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897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=""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=""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이번 주 수요예배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=""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=""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=""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=""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664804"/>
            <a:ext cx="7965729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이번 주 </a:t>
            </a:r>
            <a:r>
              <a:rPr lang="en-US" altLang="ko-KR" sz="32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6.6(</a:t>
            </a:r>
            <a:r>
              <a:rPr lang="ko-KR" altLang="en-US" sz="32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수</a:t>
            </a:r>
            <a:r>
              <a:rPr lang="en-US" altLang="ko-KR" sz="32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) </a:t>
            </a:r>
            <a:r>
              <a:rPr lang="ko-KR" altLang="en-US" sz="32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수요예배는 없습니다</a:t>
            </a:r>
            <a:r>
              <a:rPr lang="en-US" altLang="ko-KR" sz="32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.</a:t>
            </a:r>
            <a:endParaRPr lang="en-US" altLang="ko-KR" sz="3200" dirty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200395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62000"/>
                    </a14:imgEffect>
                    <a14:imgEffect>
                      <a14:brightnessContrast bright="-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12" y="1664804"/>
            <a:ext cx="4238680" cy="47792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=""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=""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박상호 목사님 단기선교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=""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=""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=""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04</a:t>
            </a:r>
            <a:endParaRPr lang="en-US" altLang="ko-KR" sz="3600" dirty="0">
              <a:solidFill>
                <a:srgbClr val="FFFFFF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=""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416401" y="1664804"/>
            <a:ext cx="3982864" cy="422885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기</a:t>
            </a:r>
            <a:r>
              <a:rPr lang="ko-KR" altLang="en-US" sz="28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간</a:t>
            </a:r>
            <a:r>
              <a:rPr lang="ko-KR" altLang="en-US" sz="28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28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2800" u="sng" dirty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6</a:t>
            </a:r>
            <a:r>
              <a:rPr lang="ko-KR" altLang="en-US" sz="2800" u="sng" dirty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월 </a:t>
            </a:r>
            <a:r>
              <a:rPr lang="en-US" altLang="ko-KR" sz="2800" u="sng" dirty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6</a:t>
            </a:r>
            <a:r>
              <a:rPr lang="ko-KR" altLang="en-US" sz="2800" u="sng" dirty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일 </a:t>
            </a:r>
            <a:r>
              <a:rPr lang="en-US" altLang="ko-KR" sz="2800" u="sng" dirty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~14</a:t>
            </a:r>
            <a:r>
              <a:rPr lang="ko-KR" altLang="en-US" sz="2800" u="sng" dirty="0" smtClean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일</a:t>
            </a:r>
            <a:endParaRPr lang="en-US" altLang="ko-KR" sz="2800" u="sng" dirty="0" smtClean="0">
              <a:solidFill>
                <a:srgbClr val="0070C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지역 </a:t>
            </a:r>
            <a:r>
              <a:rPr lang="en-US" altLang="ko-KR" sz="28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: </a:t>
            </a:r>
            <a:r>
              <a:rPr lang="ko-KR" altLang="en-US" sz="28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미얀마 </a:t>
            </a:r>
            <a:r>
              <a:rPr lang="ko-KR" altLang="en-US" sz="2800" dirty="0" err="1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만달레이</a:t>
            </a:r>
            <a:endParaRPr lang="en-US" altLang="ko-KR" sz="2800" dirty="0" smtClean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내용 </a:t>
            </a:r>
            <a:r>
              <a:rPr lang="en-US" altLang="ko-KR" sz="28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: </a:t>
            </a:r>
            <a:r>
              <a:rPr lang="ko-KR" altLang="en-US" sz="28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2800" dirty="0" err="1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FMnC</a:t>
            </a:r>
            <a:r>
              <a:rPr lang="ko-KR" altLang="en-US" sz="2800" dirty="0" err="1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단기사역팀</a:t>
            </a:r>
            <a:r>
              <a:rPr lang="ko-KR" altLang="en-US" sz="28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28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4</a:t>
            </a:r>
            <a:r>
              <a:rPr lang="ko-KR" altLang="en-US" sz="28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명과  </a:t>
            </a:r>
            <a:endParaRPr lang="en-US" altLang="ko-KR" sz="2800" dirty="0" smtClean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28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 </a:t>
            </a:r>
            <a:r>
              <a:rPr lang="ko-KR" altLang="en-US" sz="28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미얀마 </a:t>
            </a:r>
            <a:r>
              <a:rPr lang="ko-KR" altLang="en-US" sz="2800" dirty="0" err="1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만달레이</a:t>
            </a:r>
            <a:r>
              <a:rPr lang="ko-KR" altLang="en-US" sz="28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ko-KR" altLang="en-US" sz="28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공대 </a:t>
            </a:r>
            <a:endParaRPr lang="en-US" altLang="ko-KR" sz="2800" dirty="0" smtClean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28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 </a:t>
            </a:r>
            <a:r>
              <a:rPr lang="ko-KR" altLang="en-US" sz="28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사역하시는 </a:t>
            </a:r>
            <a:r>
              <a:rPr lang="ko-KR" altLang="en-US" sz="2800" dirty="0" err="1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박아브라함</a:t>
            </a:r>
            <a:r>
              <a:rPr lang="ko-KR" altLang="en-US" sz="28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endParaRPr lang="en-US" altLang="ko-KR" sz="2800" dirty="0" smtClean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28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 </a:t>
            </a:r>
            <a:r>
              <a:rPr lang="ko-KR" altLang="en-US" sz="2800" dirty="0" err="1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선교사팀에서</a:t>
            </a:r>
            <a:r>
              <a:rPr lang="ko-KR" altLang="en-US" sz="28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사역 예정</a:t>
            </a:r>
            <a:endParaRPr lang="en-US" altLang="ko-KR" sz="2800" dirty="0" smtClean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 marL="185738" indent="-185738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기도를 </a:t>
            </a:r>
            <a:r>
              <a:rPr lang="ko-KR" altLang="en-US" sz="2800" dirty="0" err="1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부탁드립니다</a:t>
            </a:r>
            <a:r>
              <a:rPr lang="en-US" altLang="ko-KR" sz="28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endParaRPr lang="en-US" altLang="ko-KR" sz="2800" dirty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2423858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1">
            <a:extLst>
              <a:ext uri="{FF2B5EF4-FFF2-40B4-BE49-F238E27FC236}">
                <a16:creationId xmlns=""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575554" y="512676"/>
            <a:ext cx="7965729" cy="585391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&lt; </a:t>
            </a:r>
            <a:r>
              <a:rPr lang="ko-KR" altLang="en-US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기도제목 </a:t>
            </a:r>
            <a:r>
              <a:rPr lang="en-US" altLang="ko-KR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&gt;</a:t>
            </a:r>
          </a:p>
          <a:p>
            <a:pPr>
              <a:lnSpc>
                <a:spcPct val="120000"/>
              </a:lnSpc>
            </a:pPr>
            <a:endParaRPr lang="ko-KR" altLang="en-US" sz="2400" dirty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1. </a:t>
            </a:r>
            <a:r>
              <a:rPr lang="ko-KR" altLang="en-US" sz="2400" dirty="0" err="1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만달레이에는</a:t>
            </a:r>
            <a:r>
              <a:rPr lang="ko-KR" altLang="en-US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700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개의 파고다가 있습니다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. </a:t>
            </a:r>
            <a:endParaRPr lang="en-US" altLang="ko-KR" sz="2400" dirty="0" smtClean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  </a:t>
            </a:r>
            <a:r>
              <a:rPr lang="ko-KR" altLang="en-US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인구 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53</a:t>
            </a:r>
            <a:r>
              <a:rPr lang="ko-KR" altLang="en-US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만 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작은 도시 </a:t>
            </a:r>
            <a:r>
              <a:rPr lang="ko-KR" altLang="en-US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전체가 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불교의 신앙심으로 </a:t>
            </a:r>
            <a:r>
              <a:rPr lang="ko-KR" altLang="en-US" sz="2400" dirty="0" err="1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가득찬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ko-KR" altLang="en-US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나라</a:t>
            </a:r>
            <a:r>
              <a:rPr lang="en-US" altLang="ko-KR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. 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ko-KR" altLang="en-US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  </a:t>
            </a:r>
            <a:endParaRPr lang="en-US" altLang="ko-KR" sz="2400" dirty="0" smtClean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  </a:t>
            </a:r>
            <a:r>
              <a:rPr lang="ko-KR" altLang="en-US" sz="2400" dirty="0" smtClean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윤회의 </a:t>
            </a:r>
            <a:r>
              <a:rPr lang="ko-KR" altLang="en-US" sz="2400" dirty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삶</a:t>
            </a:r>
            <a:r>
              <a:rPr lang="en-US" altLang="ko-KR" sz="2400" dirty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, </a:t>
            </a:r>
            <a:r>
              <a:rPr lang="ko-KR" altLang="en-US" sz="2400" dirty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극락의 복을 추구하는 이 나라의 영혼들에게 </a:t>
            </a:r>
            <a:endParaRPr lang="en-US" altLang="ko-KR" sz="2400" dirty="0" smtClean="0">
              <a:solidFill>
                <a:srgbClr val="0070C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dirty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   </a:t>
            </a:r>
            <a:r>
              <a:rPr lang="ko-KR" altLang="en-US" sz="2400" dirty="0" smtClean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하나님의 </a:t>
            </a:r>
            <a:r>
              <a:rPr lang="ko-KR" altLang="en-US" sz="2400" dirty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복음이 올바르게 전달되어 질 수 있도록</a:t>
            </a:r>
            <a:r>
              <a:rPr lang="en-US" altLang="ko-KR" sz="2400" dirty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, </a:t>
            </a:r>
            <a:endParaRPr lang="en-US" altLang="ko-KR" sz="2400" dirty="0" smtClean="0">
              <a:solidFill>
                <a:srgbClr val="0070C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  </a:t>
            </a:r>
            <a:r>
              <a:rPr lang="ko-KR" altLang="en-US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사랑과 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용서의 가르침으로 그리스도를 전달할 수 </a:t>
            </a:r>
            <a:r>
              <a:rPr lang="ko-KR" altLang="en-US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있도록</a:t>
            </a:r>
            <a:endParaRPr lang="en-US" altLang="ko-KR" sz="2400" dirty="0" smtClean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endParaRPr lang="ko-KR" altLang="en-US" sz="2400" dirty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2</a:t>
            </a:r>
            <a:r>
              <a:rPr lang="en-US" altLang="ko-KR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. </a:t>
            </a:r>
            <a:r>
              <a:rPr lang="ko-KR" altLang="en-US" sz="2400" dirty="0" err="1" smtClean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만달레이</a:t>
            </a:r>
            <a:r>
              <a:rPr lang="ko-KR" altLang="en-US" sz="2400" dirty="0" smtClean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2400" dirty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IT</a:t>
            </a:r>
            <a:r>
              <a:rPr lang="ko-KR" altLang="en-US" sz="2400" dirty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한국어센터와 </a:t>
            </a:r>
            <a:r>
              <a:rPr lang="ko-KR" altLang="en-US" sz="2400" dirty="0" err="1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만달레이</a:t>
            </a:r>
            <a:r>
              <a:rPr lang="ko-KR" altLang="en-US" sz="2400" dirty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 공과대학</a:t>
            </a:r>
            <a:r>
              <a:rPr lang="en-US" altLang="ko-KR" sz="2400" dirty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, </a:t>
            </a:r>
            <a:endParaRPr lang="en-US" altLang="ko-KR" sz="2400" dirty="0" smtClean="0">
              <a:solidFill>
                <a:srgbClr val="0070C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dirty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   </a:t>
            </a:r>
            <a:r>
              <a:rPr lang="ko-KR" altLang="en-US" sz="2400" dirty="0" err="1" smtClean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서강잉</a:t>
            </a:r>
            <a:r>
              <a:rPr lang="ko-KR" altLang="en-US" sz="2400" dirty="0" smtClean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ko-KR" altLang="en-US" sz="2400" dirty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지역교회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를 섬기시는 </a:t>
            </a:r>
            <a:r>
              <a:rPr lang="ko-KR" altLang="en-US" sz="2400" dirty="0" err="1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박아브라함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선교사를 </a:t>
            </a:r>
            <a:r>
              <a:rPr lang="ko-KR" altLang="en-US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위하여</a:t>
            </a:r>
            <a:endParaRPr lang="en-US" altLang="ko-KR" sz="2400" dirty="0" smtClean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endParaRPr lang="en-US" altLang="ko-KR" sz="2400" dirty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3</a:t>
            </a:r>
            <a:r>
              <a:rPr lang="en-US" altLang="ko-KR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. </a:t>
            </a:r>
            <a:r>
              <a:rPr lang="ko-KR" altLang="en-US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이번 </a:t>
            </a:r>
            <a:r>
              <a:rPr lang="ko-KR" altLang="en-US" sz="2400" dirty="0" err="1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비전트립에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참여하는 </a:t>
            </a:r>
            <a:r>
              <a:rPr lang="ko-KR" altLang="en-US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분들이 이 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땅에서 겸손하게 섬기고 </a:t>
            </a:r>
            <a:endParaRPr lang="en-US" altLang="ko-KR" sz="2400" dirty="0" smtClean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  </a:t>
            </a:r>
            <a:r>
              <a:rPr lang="ko-KR" altLang="en-US" sz="2400" dirty="0" smtClean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그 </a:t>
            </a:r>
            <a:r>
              <a:rPr lang="ko-KR" altLang="en-US" sz="2400" dirty="0">
                <a:solidFill>
                  <a:srgbClr val="0070C0"/>
                </a:solidFill>
                <a:latin typeface="+mj-ea"/>
                <a:ea typeface="+mj-ea"/>
                <a:cs typeface="JBold" panose="02020603020101020101" pitchFamily="18" charset="-127"/>
              </a:rPr>
              <a:t>땅 가운데서 선교적 돌파를 이룰 수 있도록</a:t>
            </a:r>
            <a:endParaRPr lang="en-US" altLang="ko-KR" sz="2400" dirty="0">
              <a:solidFill>
                <a:srgbClr val="0070C0"/>
              </a:solidFill>
              <a:latin typeface="+mj-ea"/>
              <a:ea typeface="+mj-ea"/>
              <a:cs typeface="JBold" panose="0202060302010102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551051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녹색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화면 슬라이드 쇼(4:3)</PresentationFormat>
  <Paragraphs>64</Paragraphs>
  <Slides>5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5" baseType="lpstr">
      <vt:lpstr>굴림</vt:lpstr>
      <vt:lpstr>Arial</vt:lpstr>
      <vt:lpstr>jbold</vt:lpstr>
      <vt:lpstr>Calibri</vt:lpstr>
      <vt:lpstr>Wingdings 3</vt:lpstr>
      <vt:lpstr>맑은 고딕</vt:lpstr>
      <vt:lpstr>Wingdings</vt:lpstr>
      <vt:lpstr>서울남산체 M</vt:lpstr>
      <vt:lpstr>MV Boli</vt:lpstr>
      <vt:lpstr>New_Simple01</vt:lpstr>
      <vt:lpstr>광   고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2018-06-03T01:38:45Z</dcterms:modified>
  <cp:version>0906.0100.01</cp:version>
</cp:coreProperties>
</file>