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85" r:id="rId2"/>
    <p:sldId id="287" r:id="rId3"/>
    <p:sldId id="291" r:id="rId4"/>
    <p:sldId id="288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  <p14:sldId id="291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6763" autoAdjust="0"/>
  </p:normalViewPr>
  <p:slideViewPr>
    <p:cSldViewPr>
      <p:cViewPr varScale="1">
        <p:scale>
          <a:sx n="82" d="100"/>
          <a:sy n="82" d="100"/>
        </p:scale>
        <p:origin x="1056" y="96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6/16/2018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6/16/2018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6/16/2018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파워워십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71178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15(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골드훼밀리콘도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파송선교사님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14013"/>
              </p:ext>
            </p:extLst>
          </p:nvPr>
        </p:nvGraphicFramePr>
        <p:xfrm>
          <a:off x="1727684" y="3356992"/>
          <a:ext cx="6969460" cy="2520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메신저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수양회비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E9AB086E-4BED-471D-AC5A-6F76AE4E3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63957"/>
              </p:ext>
            </p:extLst>
          </p:nvPr>
        </p:nvGraphicFramePr>
        <p:xfrm>
          <a:off x="492604" y="1630005"/>
          <a:ext cx="8183084" cy="49474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771">
                  <a:extLst>
                    <a:ext uri="{9D8B030D-6E8A-4147-A177-3AD203B41FA5}">
                      <a16:colId xmlns:a16="http://schemas.microsoft.com/office/drawing/2014/main" val="2380134888"/>
                    </a:ext>
                  </a:extLst>
                </a:gridCol>
                <a:gridCol w="341437">
                  <a:extLst>
                    <a:ext uri="{9D8B030D-6E8A-4147-A177-3AD203B41FA5}">
                      <a16:colId xmlns:a16="http://schemas.microsoft.com/office/drawing/2014/main" val="2639612553"/>
                    </a:ext>
                  </a:extLst>
                </a:gridCol>
                <a:gridCol w="1704334">
                  <a:extLst>
                    <a:ext uri="{9D8B030D-6E8A-4147-A177-3AD203B41FA5}">
                      <a16:colId xmlns:a16="http://schemas.microsoft.com/office/drawing/2014/main" val="3650870161"/>
                    </a:ext>
                  </a:extLst>
                </a:gridCol>
                <a:gridCol w="2045771">
                  <a:extLst>
                    <a:ext uri="{9D8B030D-6E8A-4147-A177-3AD203B41FA5}">
                      <a16:colId xmlns:a16="http://schemas.microsoft.com/office/drawing/2014/main" val="3582418891"/>
                    </a:ext>
                  </a:extLst>
                </a:gridCol>
                <a:gridCol w="318347">
                  <a:extLst>
                    <a:ext uri="{9D8B030D-6E8A-4147-A177-3AD203B41FA5}">
                      <a16:colId xmlns:a16="http://schemas.microsoft.com/office/drawing/2014/main" val="3219198226"/>
                    </a:ext>
                  </a:extLst>
                </a:gridCol>
                <a:gridCol w="1727424">
                  <a:extLst>
                    <a:ext uri="{9D8B030D-6E8A-4147-A177-3AD203B41FA5}">
                      <a16:colId xmlns:a16="http://schemas.microsoft.com/office/drawing/2014/main" val="1639988984"/>
                    </a:ext>
                  </a:extLst>
                </a:gridCol>
              </a:tblGrid>
              <a:tr h="52327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성인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/UCM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>
                          <a:latin typeface="+mj-ea"/>
                          <a:ea typeface="+mj-ea"/>
                        </a:rPr>
                        <a:t>60,000</a:t>
                      </a:r>
                      <a:r>
                        <a:rPr lang="ko-KR" altLang="en-US" sz="1800" b="0">
                          <a:latin typeface="+mj-ea"/>
                          <a:ea typeface="+mj-ea"/>
                        </a:rPr>
                        <a:t>원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YCM / 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랜드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>
                          <a:latin typeface="+mj-ea"/>
                          <a:ea typeface="+mj-ea"/>
                        </a:rPr>
                        <a:t>50,000</a:t>
                      </a:r>
                      <a:r>
                        <a:rPr lang="ko-KR" altLang="en-US" sz="1800" b="0">
                          <a:latin typeface="+mj-ea"/>
                          <a:ea typeface="+mj-ea"/>
                        </a:rPr>
                        <a:t>원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10427"/>
                  </a:ext>
                </a:extLst>
              </a:tr>
              <a:tr h="6122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코너</a:t>
                      </a:r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미취학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~30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개월이상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35,000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베이비</a:t>
                      </a:r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(30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개월미만 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~13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15,000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28532"/>
                  </a:ext>
                </a:extLst>
              </a:tr>
              <a:tr h="67050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할인 및 할증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&gt;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선등록시에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5,000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원 할인 </a:t>
                      </a:r>
                      <a:endParaRPr lang="en-US" altLang="ko-KR" sz="2000" b="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선등록기간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: 7.4(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까지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현금지급 및 계좌이체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2380"/>
                  </a:ext>
                </a:extLst>
              </a:tr>
              <a:tr h="903723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등록기간 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: 7.5(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)~ .13(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 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위에 공지된 가격으로 등록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l" latinLnBrk="1"/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부터 현장등록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5,000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원 할증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49774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환불규정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&gt;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74238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까지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100%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</a:t>
                      </a: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7.13(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까지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80%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부터는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환불불가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b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29141"/>
                  </a:ext>
                </a:extLst>
              </a:tr>
              <a:tr h="38761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부분 참석규정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&gt;</a:t>
                      </a:r>
                      <a:endParaRPr lang="ko-KR" altLang="en-US" sz="16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), 7.15(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 1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일 등록은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30,000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29075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계좌번호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: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국민은행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231402-04-044152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이학수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49332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점심은 제공되지 않습니다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.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39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105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하나무브먼트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창단 공연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64804"/>
            <a:ext cx="7965729" cy="36001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주제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한 가정의 이야기를 통해 본 소중한 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        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아버지의 마음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일시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7.5(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목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~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7.7(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</a:t>
            </a:r>
            <a:endParaRPr lang="ko-KR" altLang="en-US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장소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북촌아트홀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티켓가격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10,000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원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(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문의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김지영 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010-8982-5772)</a:t>
            </a:r>
          </a:p>
        </p:txBody>
      </p:sp>
    </p:spTree>
    <p:extLst>
      <p:ext uri="{BB962C8B-B14F-4D97-AF65-F5344CB8AC3E}">
        <p14:creationId xmlns:p14="http://schemas.microsoft.com/office/powerpoint/2010/main" val="15020039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화면 슬라이드 쇼(4:3)</PresentationFormat>
  <Paragraphs>70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jbold</vt:lpstr>
      <vt:lpstr>Calibri</vt:lpstr>
      <vt:lpstr>Arial</vt:lpstr>
      <vt:lpstr>Wingdings 3</vt:lpstr>
      <vt:lpstr>jbold</vt:lpstr>
      <vt:lpstr>굴림</vt:lpstr>
      <vt:lpstr>서울남산체 M</vt:lpstr>
      <vt:lpstr>Wingdings</vt:lpstr>
      <vt:lpstr>MV Boli</vt:lpstr>
      <vt:lpstr>맑은 고딕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2018-06-16T12:26:59Z</dcterms:modified>
  <cp:version>0906.0100.01</cp:version>
</cp:coreProperties>
</file>