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sldIdLst>
    <p:sldId id="285" r:id="rId2"/>
    <p:sldId id="292" r:id="rId3"/>
    <p:sldId id="287" r:id="rId4"/>
    <p:sldId id="291" r:id="rId5"/>
    <p:sldId id="288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jbold" panose="02020603020101020101" pitchFamily="18" charset="-127"/>
      <p:regular r:id="rId12"/>
    </p:embeddedFont>
    <p:embeddedFont>
      <p:font typeface="jbold" panose="02020603020101020101" pitchFamily="18" charset="-127"/>
      <p:regular r:id="rId12"/>
    </p:embeddedFont>
    <p:embeddedFont>
      <p:font typeface="MV Boli" panose="02000500030200090000" pitchFamily="2" charset="0"/>
      <p:regular r:id="rId13"/>
    </p:embeddedFont>
    <p:embeddedFont>
      <p:font typeface="Wingdings 3" panose="05040102010807070707" pitchFamily="18" charset="2"/>
      <p:regular r:id="rId14"/>
    </p:embeddedFont>
    <p:embeddedFont>
      <p:font typeface="맑은 고딕" panose="020B0503020000020004" pitchFamily="50" charset="-127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92"/>
            <p14:sldId id="287"/>
            <p14:sldId id="291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7240" autoAdjust="0"/>
  </p:normalViewPr>
  <p:slideViewPr>
    <p:cSldViewPr>
      <p:cViewPr varScale="1">
        <p:scale>
          <a:sx n="75" d="100"/>
          <a:sy n="75" d="100"/>
        </p:scale>
        <p:origin x="1236" y="42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최호석형제와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배우리 자매의 아기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예승아기의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돌을 축하하는 떡이 준비되어 있습니다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4679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549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6/24/2018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6/24/2018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6/24/2018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6/24/2018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6/24/2018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6/24/2018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6/24/2018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6/24/2018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6/24/2018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6/24/2018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6/24/2018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6/24/2018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거룩한 성회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이번주 수요예배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64804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이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*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성 선교사님께서 말씀을 </a:t>
            </a:r>
            <a:r>
              <a:rPr lang="ko-KR" altLang="en-US" sz="32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전해주십니다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07F53AAF-9005-4304-A4F7-F95A5797B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133917"/>
              </p:ext>
            </p:extLst>
          </p:nvPr>
        </p:nvGraphicFramePr>
        <p:xfrm>
          <a:off x="1258888" y="2387423"/>
          <a:ext cx="6769494" cy="4389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64940">
                  <a:extLst>
                    <a:ext uri="{9D8B030D-6E8A-4147-A177-3AD203B41FA5}">
                      <a16:colId xmlns:a16="http://schemas.microsoft.com/office/drawing/2014/main" val="53921575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47684424"/>
                    </a:ext>
                  </a:extLst>
                </a:gridCol>
                <a:gridCol w="2700298">
                  <a:extLst>
                    <a:ext uri="{9D8B030D-6E8A-4147-A177-3AD203B41FA5}">
                      <a16:colId xmlns:a16="http://schemas.microsoft.com/office/drawing/2014/main" val="841918721"/>
                    </a:ext>
                  </a:extLst>
                </a:gridCol>
              </a:tblGrid>
              <a:tr h="2803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방문월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 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743094"/>
                  </a:ext>
                </a:extLst>
              </a:tr>
              <a:tr h="280337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lang="ko-KR" altLang="en-US" sz="1600" b="0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6.15(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조현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072763"/>
                  </a:ext>
                </a:extLst>
              </a:tr>
              <a:tr h="2803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6.20(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이상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101124"/>
                  </a:ext>
                </a:extLst>
              </a:tr>
              <a:tr h="30582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6.27(</a:t>
                      </a:r>
                      <a:r>
                        <a:rPr lang="ko-KR" altLang="en-US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8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</a:t>
                      </a:r>
                      <a:r>
                        <a:rPr lang="en-US" altLang="ko-KR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</a:t>
                      </a:r>
                      <a:r>
                        <a:rPr lang="ko-KR" altLang="en-US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인니</a:t>
                      </a:r>
                      <a:r>
                        <a:rPr lang="en-US" altLang="ko-KR" sz="18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8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12509"/>
                  </a:ext>
                </a:extLst>
              </a:tr>
              <a:tr h="280337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7.4(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허도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말리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576195"/>
                  </a:ext>
                </a:extLst>
              </a:tr>
              <a:tr h="2803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7.25(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김영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6283"/>
                  </a:ext>
                </a:extLst>
              </a:tr>
              <a:tr h="2803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7.27(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이정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요플레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806293"/>
                  </a:ext>
                </a:extLst>
              </a:tr>
              <a:tr h="2803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7.29(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김경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요플레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7491"/>
                  </a:ext>
                </a:extLst>
              </a:tr>
              <a:tr h="280337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8.1(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박ㄹ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요플레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185139"/>
                  </a:ext>
                </a:extLst>
              </a:tr>
              <a:tr h="2803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8.3(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레몬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099995"/>
                  </a:ext>
                </a:extLst>
              </a:tr>
              <a:tr h="2803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8.4(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81185"/>
                  </a:ext>
                </a:extLst>
              </a:tr>
              <a:tr h="2803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8.5(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임경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레몬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69499"/>
                  </a:ext>
                </a:extLst>
              </a:tr>
              <a:tr h="2803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8.12(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장동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60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5503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371178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7.14(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15(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골드훼밀리콘도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파송선교사님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14013"/>
              </p:ext>
            </p:extLst>
          </p:nvPr>
        </p:nvGraphicFramePr>
        <p:xfrm>
          <a:off x="1727684" y="3356992"/>
          <a:ext cx="6969460" cy="2520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메신저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7.14(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7.14(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7.15(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7.15(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수양회비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E9AB086E-4BED-471D-AC5A-6F76AE4E3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63957"/>
              </p:ext>
            </p:extLst>
          </p:nvPr>
        </p:nvGraphicFramePr>
        <p:xfrm>
          <a:off x="492604" y="1630005"/>
          <a:ext cx="8183084" cy="49474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45771">
                  <a:extLst>
                    <a:ext uri="{9D8B030D-6E8A-4147-A177-3AD203B41FA5}">
                      <a16:colId xmlns:a16="http://schemas.microsoft.com/office/drawing/2014/main" val="2380134888"/>
                    </a:ext>
                  </a:extLst>
                </a:gridCol>
                <a:gridCol w="341437">
                  <a:extLst>
                    <a:ext uri="{9D8B030D-6E8A-4147-A177-3AD203B41FA5}">
                      <a16:colId xmlns:a16="http://schemas.microsoft.com/office/drawing/2014/main" val="2639612553"/>
                    </a:ext>
                  </a:extLst>
                </a:gridCol>
                <a:gridCol w="1704334">
                  <a:extLst>
                    <a:ext uri="{9D8B030D-6E8A-4147-A177-3AD203B41FA5}">
                      <a16:colId xmlns:a16="http://schemas.microsoft.com/office/drawing/2014/main" val="3650870161"/>
                    </a:ext>
                  </a:extLst>
                </a:gridCol>
                <a:gridCol w="2045771">
                  <a:extLst>
                    <a:ext uri="{9D8B030D-6E8A-4147-A177-3AD203B41FA5}">
                      <a16:colId xmlns:a16="http://schemas.microsoft.com/office/drawing/2014/main" val="3582418891"/>
                    </a:ext>
                  </a:extLst>
                </a:gridCol>
                <a:gridCol w="318347">
                  <a:extLst>
                    <a:ext uri="{9D8B030D-6E8A-4147-A177-3AD203B41FA5}">
                      <a16:colId xmlns:a16="http://schemas.microsoft.com/office/drawing/2014/main" val="3219198226"/>
                    </a:ext>
                  </a:extLst>
                </a:gridCol>
                <a:gridCol w="1727424">
                  <a:extLst>
                    <a:ext uri="{9D8B030D-6E8A-4147-A177-3AD203B41FA5}">
                      <a16:colId xmlns:a16="http://schemas.microsoft.com/office/drawing/2014/main" val="1639988984"/>
                    </a:ext>
                  </a:extLst>
                </a:gridCol>
              </a:tblGrid>
              <a:tr h="52327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성인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/UCM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>
                          <a:latin typeface="+mj-ea"/>
                          <a:ea typeface="+mj-ea"/>
                        </a:rPr>
                        <a:t>60,000</a:t>
                      </a:r>
                      <a:r>
                        <a:rPr lang="ko-KR" altLang="en-US" sz="1800" b="0">
                          <a:latin typeface="+mj-ea"/>
                          <a:ea typeface="+mj-ea"/>
                        </a:rPr>
                        <a:t>원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YCM / 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랜드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>
                          <a:latin typeface="+mj-ea"/>
                          <a:ea typeface="+mj-ea"/>
                        </a:rPr>
                        <a:t>50,000</a:t>
                      </a:r>
                      <a:r>
                        <a:rPr lang="ko-KR" altLang="en-US" sz="1800" b="0">
                          <a:latin typeface="+mj-ea"/>
                          <a:ea typeface="+mj-ea"/>
                        </a:rPr>
                        <a:t>원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710427"/>
                  </a:ext>
                </a:extLst>
              </a:tr>
              <a:tr h="6122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코너</a:t>
                      </a:r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미취학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~30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개월이상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35,000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베이비</a:t>
                      </a:r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(30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개월미만 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~13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15,000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528532"/>
                  </a:ext>
                </a:extLst>
              </a:tr>
              <a:tr h="670504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할인 및 할증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&gt;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선등록시에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5,000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원 할인 </a:t>
                      </a:r>
                      <a:endParaRPr lang="en-US" altLang="ko-KR" sz="2000" b="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선등록기간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: 7.4(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까지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현금지급 및 계좌이체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2380"/>
                  </a:ext>
                </a:extLst>
              </a:tr>
              <a:tr h="903723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등록기간 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: 7.5(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)~ .13(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 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위에 공지된 가격으로 등록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algn="l" latinLnBrk="1"/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부터 현장등록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5,000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원 할증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449774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환불규정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&gt;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774238"/>
                  </a:ext>
                </a:extLst>
              </a:tr>
              <a:tr h="553895"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까지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100%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</a:t>
                      </a: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7.13(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까지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80%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부터는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환불불가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600" b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29141"/>
                  </a:ext>
                </a:extLst>
              </a:tr>
              <a:tr h="38761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부분 참석규정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&gt;</a:t>
                      </a:r>
                      <a:endParaRPr lang="ko-KR" altLang="en-US" sz="16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), 7.15(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 1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일 등록은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30,000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729075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계좌번호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: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국민은행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231402-04-044152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이학수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249332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점심은 제공되지 않습니다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.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39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10521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하나무브먼트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창단 공연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64804"/>
            <a:ext cx="7965729" cy="183678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주제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한 가정의 이야기를 통해 본 소중한 아버지의 마음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일시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7.5(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목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)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~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7.7(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토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)</a:t>
            </a:r>
            <a:endParaRPr lang="ko-KR" altLang="en-US" sz="24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장소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북촌아트홀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티켓가격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10,000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원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(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문의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김지영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010-8982-5772)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BE1DFCBA-B673-483C-AC12-023F30F0F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869329"/>
              </p:ext>
            </p:extLst>
          </p:nvPr>
        </p:nvGraphicFramePr>
        <p:xfrm>
          <a:off x="1209218" y="3645235"/>
          <a:ext cx="6969460" cy="27988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공연시작 시간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7.5(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83676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7.6(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7.7(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74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0039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화면 슬라이드 쇼(4:3)</PresentationFormat>
  <Paragraphs>120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Wingdings</vt:lpstr>
      <vt:lpstr>MV Boli</vt:lpstr>
      <vt:lpstr>맑은 고딕</vt:lpstr>
      <vt:lpstr>jbold</vt:lpstr>
      <vt:lpstr>Calibri</vt:lpstr>
      <vt:lpstr>Arial</vt:lpstr>
      <vt:lpstr>Wingdings 3</vt:lpstr>
      <vt:lpstr>서울남산체 M</vt:lpstr>
      <vt:lpstr>굴림</vt:lpstr>
      <vt:lpstr>jbold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2018-06-24T01:15:30Z</dcterms:modified>
  <cp:version>0906.0100.01</cp:version>
</cp:coreProperties>
</file>