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8"/>
  </p:notesMasterIdLst>
  <p:sldIdLst>
    <p:sldId id="285" r:id="rId2"/>
    <p:sldId id="292" r:id="rId3"/>
    <p:sldId id="287" r:id="rId4"/>
    <p:sldId id="291" r:id="rId5"/>
    <p:sldId id="288" r:id="rId6"/>
    <p:sldId id="293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jbold" panose="02020603020101020101" pitchFamily="18" charset="-127"/>
      <p:regular r:id="rId13"/>
    </p:embeddedFont>
    <p:embeddedFont>
      <p:font typeface="jbold" panose="02020603020101020101" pitchFamily="18" charset="-127"/>
      <p:regular r:id="rId13"/>
    </p:embeddedFont>
    <p:embeddedFont>
      <p:font typeface="MV Boli" panose="02000500030200090000" pitchFamily="2" charset="0"/>
      <p:regular r:id="rId14"/>
    </p:embeddedFont>
    <p:embeddedFont>
      <p:font typeface="Wingdings 3" panose="05040102010807070707" pitchFamily="18" charset="2"/>
      <p:regular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92"/>
            <p14:sldId id="287"/>
            <p14:sldId id="291"/>
            <p14:sldId id="288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66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467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염태화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어머님께서 전도사 임명에 대해서 감사와 축하의 떡을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준비해주셨습니다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7/1/2018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7/1/2018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7/1/2018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이번 주 </a:t>
            </a: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목요예배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, </a:t>
            </a: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금요기도회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, </a:t>
            </a: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토요예배는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연극공연 관계로 없습니다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이번주 수요예배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64804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허도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*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선교사님께서 말씀을 </a:t>
            </a: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전해주십니다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.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07F53AAF-9005-4304-A4F7-F95A5797B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15690"/>
              </p:ext>
            </p:extLst>
          </p:nvPr>
        </p:nvGraphicFramePr>
        <p:xfrm>
          <a:off x="1258888" y="2387423"/>
          <a:ext cx="6769494" cy="385213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4940">
                  <a:extLst>
                    <a:ext uri="{9D8B030D-6E8A-4147-A177-3AD203B41FA5}">
                      <a16:colId xmlns:a16="http://schemas.microsoft.com/office/drawing/2014/main" val="53921575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47684424"/>
                    </a:ext>
                  </a:extLst>
                </a:gridCol>
                <a:gridCol w="2700298">
                  <a:extLst>
                    <a:ext uri="{9D8B030D-6E8A-4147-A177-3AD203B41FA5}">
                      <a16:colId xmlns:a16="http://schemas.microsoft.com/office/drawing/2014/main" val="841918721"/>
                    </a:ext>
                  </a:extLst>
                </a:gridCol>
              </a:tblGrid>
              <a:tr h="3852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방문월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 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43094"/>
                  </a:ext>
                </a:extLst>
              </a:tr>
              <a:tr h="385213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7.4(</a:t>
                      </a:r>
                      <a:r>
                        <a:rPr lang="ko-KR" altLang="en-US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허도</a:t>
                      </a:r>
                      <a:r>
                        <a:rPr lang="en-US" altLang="ko-KR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말리</a:t>
                      </a:r>
                      <a:r>
                        <a:rPr lang="en-US" altLang="ko-KR" sz="16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76195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7.25(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김영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283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7.27(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이정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06293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7.29(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김경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7491"/>
                  </a:ext>
                </a:extLst>
              </a:tr>
              <a:tr h="385213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박ㄹ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요플레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85139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8.3(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레몬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99995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8.4(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81185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8.5(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임경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레몬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69499"/>
                  </a:ext>
                </a:extLst>
              </a:tr>
              <a:tr h="3852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8.12(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장동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6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550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71178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15(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골드훼밀리콘도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파송선교사님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14013"/>
              </p:ext>
            </p:extLst>
          </p:nvPr>
        </p:nvGraphicFramePr>
        <p:xfrm>
          <a:off x="1727684" y="3356992"/>
          <a:ext cx="6969460" cy="2520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메신저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수양회비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E9AB086E-4BED-471D-AC5A-6F76AE4E3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63957"/>
              </p:ext>
            </p:extLst>
          </p:nvPr>
        </p:nvGraphicFramePr>
        <p:xfrm>
          <a:off x="492604" y="1630005"/>
          <a:ext cx="8183084" cy="4947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771">
                  <a:extLst>
                    <a:ext uri="{9D8B030D-6E8A-4147-A177-3AD203B41FA5}">
                      <a16:colId xmlns:a16="http://schemas.microsoft.com/office/drawing/2014/main" val="2380134888"/>
                    </a:ext>
                  </a:extLst>
                </a:gridCol>
                <a:gridCol w="341437">
                  <a:extLst>
                    <a:ext uri="{9D8B030D-6E8A-4147-A177-3AD203B41FA5}">
                      <a16:colId xmlns:a16="http://schemas.microsoft.com/office/drawing/2014/main" val="2639612553"/>
                    </a:ext>
                  </a:extLst>
                </a:gridCol>
                <a:gridCol w="1704334">
                  <a:extLst>
                    <a:ext uri="{9D8B030D-6E8A-4147-A177-3AD203B41FA5}">
                      <a16:colId xmlns:a16="http://schemas.microsoft.com/office/drawing/2014/main" val="3650870161"/>
                    </a:ext>
                  </a:extLst>
                </a:gridCol>
                <a:gridCol w="2045771">
                  <a:extLst>
                    <a:ext uri="{9D8B030D-6E8A-4147-A177-3AD203B41FA5}">
                      <a16:colId xmlns:a16="http://schemas.microsoft.com/office/drawing/2014/main" val="3582418891"/>
                    </a:ext>
                  </a:extLst>
                </a:gridCol>
                <a:gridCol w="318347">
                  <a:extLst>
                    <a:ext uri="{9D8B030D-6E8A-4147-A177-3AD203B41FA5}">
                      <a16:colId xmlns:a16="http://schemas.microsoft.com/office/drawing/2014/main" val="3219198226"/>
                    </a:ext>
                  </a:extLst>
                </a:gridCol>
                <a:gridCol w="1727424">
                  <a:extLst>
                    <a:ext uri="{9D8B030D-6E8A-4147-A177-3AD203B41FA5}">
                      <a16:colId xmlns:a16="http://schemas.microsoft.com/office/drawing/2014/main" val="1639988984"/>
                    </a:ext>
                  </a:extLst>
                </a:gridCol>
              </a:tblGrid>
              <a:tr h="5232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성인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/UCM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>
                          <a:latin typeface="+mj-ea"/>
                          <a:ea typeface="+mj-ea"/>
                        </a:rPr>
                        <a:t>60,000</a:t>
                      </a:r>
                      <a:r>
                        <a:rPr lang="ko-KR" altLang="en-US" sz="1800" b="0">
                          <a:latin typeface="+mj-ea"/>
                          <a:ea typeface="+mj-ea"/>
                        </a:rPr>
                        <a:t>원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YCM / 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랜드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>
                          <a:latin typeface="+mj-ea"/>
                          <a:ea typeface="+mj-ea"/>
                        </a:rPr>
                        <a:t>50,000</a:t>
                      </a:r>
                      <a:r>
                        <a:rPr lang="ko-KR" altLang="en-US" sz="1800" b="0">
                          <a:latin typeface="+mj-ea"/>
                          <a:ea typeface="+mj-ea"/>
                        </a:rPr>
                        <a:t>원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10427"/>
                  </a:ext>
                </a:extLst>
              </a:tr>
              <a:tr h="6122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코너</a:t>
                      </a:r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미취학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~30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개월이상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35,000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베이비</a:t>
                      </a:r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(30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개월미만 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~13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15,000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28532"/>
                  </a:ext>
                </a:extLst>
              </a:tr>
              <a:tr h="67050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할인 및 할증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&gt;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선등록시에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5,000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원 할인 </a:t>
                      </a:r>
                      <a:endParaRPr lang="en-US" altLang="ko-KR" sz="2000" b="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선등록기간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: 7.4(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까지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현금지급 및 계좌이체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2380"/>
                  </a:ext>
                </a:extLst>
              </a:tr>
              <a:tr h="903723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등록기간 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: 7.5(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)~ .13(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 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위에 공지된 가격으로 등록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부터 현장등록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5,000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원 할증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49774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환불규정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&gt;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238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까지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100%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</a:t>
                      </a: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7.13(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까지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80%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부터는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환불불가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b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29141"/>
                  </a:ext>
                </a:extLst>
              </a:tr>
              <a:tr h="38761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부분 참석규정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&gt;</a:t>
                      </a:r>
                      <a:endParaRPr lang="ko-KR" altLang="en-US" sz="16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), 7.15(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 1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일 등록은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30,000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29075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계좌번호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: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국민은행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231402-04-044152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이학수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49332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점심은 제공되지 않습니다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.</a:t>
                      </a:r>
                      <a:endParaRPr lang="ko-KR" altLang="en-US" sz="2000" b="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39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1052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하나무브먼트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창단 공연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64804"/>
            <a:ext cx="7965729" cy="183678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주제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한 가정의 이야기를 통해 본 소중한 아버지의 마음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일시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7.5(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목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~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7.7(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토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</a:t>
            </a:r>
            <a:endParaRPr lang="ko-KR" altLang="en-US" sz="24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장소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북촌아트홀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티켓가격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10,000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원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(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문의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김지영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010-8982-5772)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BE1DFCBA-B673-483C-AC12-023F30F0F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69329"/>
              </p:ext>
            </p:extLst>
          </p:nvPr>
        </p:nvGraphicFramePr>
        <p:xfrm>
          <a:off x="1209218" y="3645235"/>
          <a:ext cx="6969460" cy="27988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공연시작 시간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83676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7.6(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7.7(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4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74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039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2723E6-824A-45E3-93FC-1C52707A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오시는 길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FD48991-CB77-4C73-A41F-A9911608A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52" y="1627188"/>
            <a:ext cx="8218488" cy="3818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51">
            <a:extLst>
              <a:ext uri="{FF2B5EF4-FFF2-40B4-BE49-F238E27FC236}">
                <a16:creationId xmlns:a16="http://schemas.microsoft.com/office/drawing/2014/main" id="{B017A2AA-5BAA-48F5-B3F7-DA92AD0A5C38}"/>
              </a:ext>
            </a:extLst>
          </p:cNvPr>
          <p:cNvSpPr/>
          <p:nvPr/>
        </p:nvSpPr>
        <p:spPr>
          <a:xfrm>
            <a:off x="435608" y="5445224"/>
            <a:ext cx="8229588" cy="9477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3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호선 </a:t>
            </a:r>
            <a:r>
              <a:rPr lang="ko-KR" altLang="en-US" sz="24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안국역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3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번 출구 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  <a:sym typeface="Wingdings" panose="05000000000000000000" pitchFamily="2" charset="2"/>
              </a:rPr>
              <a:t> 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현대본사 건물 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원서공원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24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현대다솜어린이집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, CU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편의점 </a:t>
            </a:r>
            <a:r>
              <a:rPr lang="en-US" altLang="ko-KR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  <a:sym typeface="Wingdings" panose="05000000000000000000" pitchFamily="2" charset="2"/>
              </a:rPr>
              <a:t>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  <a:sym typeface="Wingdings" panose="05000000000000000000" pitchFamily="2" charset="2"/>
              </a:rPr>
              <a:t> </a:t>
            </a:r>
            <a:r>
              <a:rPr lang="ko-KR" altLang="en-US" sz="24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북촌아트홀 </a:t>
            </a: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DFA6A4A4-3E87-4648-8C91-3CA6B1771984}"/>
              </a:ext>
            </a:extLst>
          </p:cNvPr>
          <p:cNvSpPr/>
          <p:nvPr/>
        </p:nvSpPr>
        <p:spPr>
          <a:xfrm>
            <a:off x="2987824" y="3933056"/>
            <a:ext cx="864096" cy="648072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4B189226-C8F5-4458-9013-CEE8D25B6CB3}"/>
              </a:ext>
            </a:extLst>
          </p:cNvPr>
          <p:cNvSpPr/>
          <p:nvPr/>
        </p:nvSpPr>
        <p:spPr>
          <a:xfrm>
            <a:off x="4427984" y="3265784"/>
            <a:ext cx="864096" cy="648072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1C571447-DEA5-4215-AA0C-CBF08ABB8566}"/>
              </a:ext>
            </a:extLst>
          </p:cNvPr>
          <p:cNvSpPr/>
          <p:nvPr/>
        </p:nvSpPr>
        <p:spPr>
          <a:xfrm>
            <a:off x="5688124" y="2204852"/>
            <a:ext cx="864096" cy="648072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7259EDFC-92E4-4DCC-AA82-929F1AB0B04C}"/>
              </a:ext>
            </a:extLst>
          </p:cNvPr>
          <p:cNvCxnSpPr/>
          <p:nvPr/>
        </p:nvCxnSpPr>
        <p:spPr>
          <a:xfrm flipV="1">
            <a:off x="3851920" y="3933056"/>
            <a:ext cx="698482" cy="216024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AFB14330-8B7C-432E-B542-066A3A2AE052}"/>
              </a:ext>
            </a:extLst>
          </p:cNvPr>
          <p:cNvCxnSpPr>
            <a:cxnSpLocks/>
          </p:cNvCxnSpPr>
          <p:nvPr/>
        </p:nvCxnSpPr>
        <p:spPr>
          <a:xfrm>
            <a:off x="5308582" y="3825032"/>
            <a:ext cx="1027614" cy="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D0EA07F7-744C-499E-88C0-55689E606B90}"/>
              </a:ext>
            </a:extLst>
          </p:cNvPr>
          <p:cNvCxnSpPr>
            <a:cxnSpLocks/>
          </p:cNvCxnSpPr>
          <p:nvPr/>
        </p:nvCxnSpPr>
        <p:spPr>
          <a:xfrm flipV="1">
            <a:off x="6336196" y="2852924"/>
            <a:ext cx="0" cy="972108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688780"/>
      </p:ext>
    </p:extLst>
  </p:cSld>
  <p:clrMapOvr>
    <a:masterClrMapping/>
  </p:clrMapOvr>
</p:sld>
</file>

<file path=ppt/theme/theme1.xml><?xml version="1.0" encoding="utf-8"?>
<a:theme xmlns:a="http://schemas.openxmlformats.org/drawingml/2006/main" name="New_Simple01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화면 슬라이드 쇼(4:3)</PresentationFormat>
  <Paragraphs>116</Paragraphs>
  <Slides>6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서울남산체 M</vt:lpstr>
      <vt:lpstr>굴림</vt:lpstr>
      <vt:lpstr>Wingdings</vt:lpstr>
      <vt:lpstr>MV Boli</vt:lpstr>
      <vt:lpstr>jbold</vt:lpstr>
      <vt:lpstr>맑은 고딕</vt:lpstr>
      <vt:lpstr>Arial</vt:lpstr>
      <vt:lpstr>Calibri</vt:lpstr>
      <vt:lpstr>jbold</vt:lpstr>
      <vt:lpstr>Wingdings 3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오시는 길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2018-07-01T01:35:36Z</dcterms:modified>
  <cp:version>0906.0100.01</cp:version>
</cp:coreProperties>
</file>