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sldIdLst>
    <p:sldId id="285" r:id="rId2"/>
    <p:sldId id="287" r:id="rId3"/>
    <p:sldId id="294" r:id="rId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jbold" panose="02020603020101020101" pitchFamily="18" charset="-127"/>
      <p:regular r:id="rId10"/>
    </p:embeddedFont>
    <p:embeddedFont>
      <p:font typeface="jbold" panose="02020603020101020101" pitchFamily="18" charset="-127"/>
      <p:regular r:id="rId10"/>
    </p:embeddedFont>
    <p:embeddedFont>
      <p:font typeface="MV Boli" panose="02000500030200090000" pitchFamily="2" charset="0"/>
      <p:regular r:id="rId11"/>
    </p:embeddedFont>
    <p:embeddedFont>
      <p:font typeface="Wingdings 3" panose="05040102010807070707" pitchFamily="18" charset="2"/>
      <p:regular r:id="rId12"/>
    </p:embeddedFont>
    <p:embeddedFont>
      <p:font typeface="맑은 고딕" panose="020B0503020000020004" pitchFamily="50" charset="-127"/>
      <p:regular r:id="rId13"/>
      <p:bold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85"/>
            <p14:sldId id="287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87240" autoAdjust="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3090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527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05017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7/29/2018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7/29/2018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7/29/2018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7/29/2018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7/29/2018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7/29/2018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7/29/2018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7/29/2018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7/29/2018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7/29/2018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7/29/2018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7/29/2018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이번주 예배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44098A85-7168-4695-8F29-1818C9020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382741"/>
              </p:ext>
            </p:extLst>
          </p:nvPr>
        </p:nvGraphicFramePr>
        <p:xfrm>
          <a:off x="1246487" y="2778255"/>
          <a:ext cx="6769494" cy="20345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01277">
                  <a:extLst>
                    <a:ext uri="{9D8B030D-6E8A-4147-A177-3AD203B41FA5}">
                      <a16:colId xmlns:a16="http://schemas.microsoft.com/office/drawing/2014/main" val="539215759"/>
                    </a:ext>
                  </a:extLst>
                </a:gridCol>
                <a:gridCol w="2867919">
                  <a:extLst>
                    <a:ext uri="{9D8B030D-6E8A-4147-A177-3AD203B41FA5}">
                      <a16:colId xmlns:a16="http://schemas.microsoft.com/office/drawing/2014/main" val="4247684424"/>
                    </a:ext>
                  </a:extLst>
                </a:gridCol>
                <a:gridCol w="2700298">
                  <a:extLst>
                    <a:ext uri="{9D8B030D-6E8A-4147-A177-3AD203B41FA5}">
                      <a16:colId xmlns:a16="http://schemas.microsoft.com/office/drawing/2014/main" val="841918721"/>
                    </a:ext>
                  </a:extLst>
                </a:gridCol>
              </a:tblGrid>
              <a:tr h="4069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방문월</a:t>
                      </a:r>
                      <a:endParaRPr lang="ko-KR" altLang="en-US" sz="1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성명 </a:t>
                      </a:r>
                      <a:r>
                        <a:rPr lang="en-US" altLang="ko-KR" sz="18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8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743094"/>
                  </a:ext>
                </a:extLst>
              </a:tr>
              <a:tr h="406916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ko-KR" altLang="en-US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8.1(</a:t>
                      </a:r>
                      <a:r>
                        <a:rPr lang="ko-KR" altLang="en-US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</a:t>
                      </a:r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2000" b="1" dirty="0">
                        <a:solidFill>
                          <a:srgbClr val="00206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박ㄹ</a:t>
                      </a:r>
                      <a:r>
                        <a:rPr lang="ko-KR" altLang="en-US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2000" b="1" dirty="0" err="1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요플레</a:t>
                      </a:r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2000" b="1" dirty="0">
                        <a:solidFill>
                          <a:srgbClr val="00206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185139"/>
                  </a:ext>
                </a:extLst>
              </a:tr>
              <a:tr h="40691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8.4(</a:t>
                      </a:r>
                      <a:r>
                        <a:rPr lang="ko-KR" altLang="en-US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2000" b="1" dirty="0">
                        <a:solidFill>
                          <a:srgbClr val="00206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</a:t>
                      </a:r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</a:t>
                      </a:r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피치</a:t>
                      </a:r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2000" b="1" dirty="0">
                        <a:solidFill>
                          <a:srgbClr val="00206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81185"/>
                  </a:ext>
                </a:extLst>
              </a:tr>
              <a:tr h="40691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8.5(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임경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 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레몬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069499"/>
                  </a:ext>
                </a:extLst>
              </a:tr>
              <a:tr h="40691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8.12(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장동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 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피치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360092"/>
                  </a:ext>
                </a:extLst>
              </a:tr>
            </a:tbl>
          </a:graphicData>
        </a:graphic>
      </p:graphicFrame>
      <p:sp>
        <p:nvSpPr>
          <p:cNvPr id="11" name="Rectangle 51">
            <a:extLst>
              <a:ext uri="{FF2B5EF4-FFF2-40B4-BE49-F238E27FC236}">
                <a16:creationId xmlns:a16="http://schemas.microsoft.com/office/drawing/2014/main" id="{772EDC3A-812A-47C8-B199-12183F0D87BC}"/>
              </a:ext>
            </a:extLst>
          </p:cNvPr>
          <p:cNvSpPr/>
          <p:nvPr/>
        </p:nvSpPr>
        <p:spPr>
          <a:xfrm>
            <a:off x="1246487" y="5172469"/>
            <a:ext cx="7754006" cy="57637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8.3(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금요예배는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거룩한 성회로 모입니다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70850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조이캠프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754006" cy="574702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8.6(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)~7(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화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오전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14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30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신촌하나교회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본당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KINGDOM KIDS!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하나무브먼트와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함께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왕의 자녀가 되어 떠나는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박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 뮤지컬 캠프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회비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2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만원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단체 티셔츠 포함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문의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설예리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집사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(010-3539-0563)</a:t>
            </a:r>
          </a:p>
          <a:p>
            <a:pPr algn="l"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최정리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자매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(010-5101-0715)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9897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조이틴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주니어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(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초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4~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초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6)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캠프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754006" cy="471289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조이캠프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시에 이어서 이동하여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8.6(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15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~7(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화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오전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9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조이틴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주니어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박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 캠프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황금종교회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문의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양진아 자매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(010-3741-7346)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36509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파형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화면 슬라이드 쇼(4:3)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Arial</vt:lpstr>
      <vt:lpstr>서울남산체 M</vt:lpstr>
      <vt:lpstr>Calibri</vt:lpstr>
      <vt:lpstr>맑은 고딕</vt:lpstr>
      <vt:lpstr>Wingdings</vt:lpstr>
      <vt:lpstr>Wingdings 3</vt:lpstr>
      <vt:lpstr>jbold</vt:lpstr>
      <vt:lpstr>MV Boli</vt:lpstr>
      <vt:lpstr>jbold</vt:lpstr>
      <vt:lpstr>굴림</vt:lpstr>
      <vt:lpstr>New_Simple01</vt:lpstr>
      <vt:lpstr>광   고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2018-07-29T01:11:56Z</dcterms:modified>
  <cp:version>0906.0100.01</cp:version>
</cp:coreProperties>
</file>