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7" r:id="rId3"/>
    <p:sldId id="294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501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7/29/2018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7/29/2018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7/29/2018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44098A85-7168-4695-8F29-1818C9020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82741"/>
              </p:ext>
            </p:extLst>
          </p:nvPr>
        </p:nvGraphicFramePr>
        <p:xfrm>
          <a:off x="1246487" y="2778255"/>
          <a:ext cx="6769494" cy="20345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1277">
                  <a:extLst>
                    <a:ext uri="{9D8B030D-6E8A-4147-A177-3AD203B41FA5}">
                      <a16:colId xmlns:a16="http://schemas.microsoft.com/office/drawing/2014/main" val="539215759"/>
                    </a:ext>
                  </a:extLst>
                </a:gridCol>
                <a:gridCol w="2867919">
                  <a:extLst>
                    <a:ext uri="{9D8B030D-6E8A-4147-A177-3AD203B41FA5}">
                      <a16:colId xmlns:a16="http://schemas.microsoft.com/office/drawing/2014/main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val="841918721"/>
                    </a:ext>
                  </a:extLst>
                </a:gridCol>
              </a:tblGrid>
              <a:tr h="4069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방문월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 </a:t>
                      </a:r>
                      <a:r>
                        <a:rPr lang="en-US" altLang="ko-KR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43094"/>
                  </a:ext>
                </a:extLst>
              </a:tr>
              <a:tr h="40691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박ㄹ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2000" b="1" dirty="0" err="1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85139"/>
                  </a:ext>
                </a:extLst>
              </a:tr>
              <a:tr h="40691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8.4(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81185"/>
                  </a:ext>
                </a:extLst>
              </a:tr>
              <a:tr h="40691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임경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69499"/>
                  </a:ext>
                </a:extLst>
              </a:tr>
              <a:tr h="40691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8.12(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장동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60092"/>
                  </a:ext>
                </a:extLst>
              </a:tr>
            </a:tbl>
          </a:graphicData>
        </a:graphic>
      </p:graphicFrame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46487" y="5172469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8.3(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금요예배는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거룩한 성회로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조이캠프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574702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8.6(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)~7(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오전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신촌하나교회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본당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KINGDOM KIDS!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하나무브먼트와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함께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왕의 자녀가 되어 떠나는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뮤지컬 캠프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단체 티셔츠 포함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설예리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집사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(010-3539-0563)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최정리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(010-5101-0715)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조이틴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주니어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초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4~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초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6)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캠프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471289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조이캠프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 이어서 이동하여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8.6(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15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조이틴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주니어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캠프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황금종교회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양진아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(010-3741-7346)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3650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화면 슬라이드 쇼(4:3)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Arial</vt:lpstr>
      <vt:lpstr>서울남산체 M</vt:lpstr>
      <vt:lpstr>Calibri</vt:lpstr>
      <vt:lpstr>맑은 고딕</vt:lpstr>
      <vt:lpstr>Wingdings</vt:lpstr>
      <vt:lpstr>Wingdings 3</vt:lpstr>
      <vt:lpstr>jbold</vt:lpstr>
      <vt:lpstr>MV Boli</vt:lpstr>
      <vt:lpstr>jbold</vt:lpstr>
      <vt:lpstr>굴림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2018-07-29T01:11:56Z</dcterms:modified>
  <cp:version>0906.0100.01</cp:version>
</cp:coreProperties>
</file>