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embedTrueTypeFonts="1" saveSubsetFonts="1">
  <p:sldMasterIdLst>
    <p:sldMasterId id="2147483737" r:id="rId1"/>
  </p:sldMasterIdLst>
  <p:notesMasterIdLst>
    <p:notesMasterId r:id="rId5"/>
  </p:notesMasterIdLst>
  <p:sldIdLst>
    <p:sldId id="285" r:id="rId2"/>
    <p:sldId id="287" r:id="rId3"/>
    <p:sldId id="294" r:id="rId4"/>
  </p:sldIdLst>
  <p:sldSz cx="9144000" cy="6858000" type="screen4x3"/>
  <p:notesSz cx="6858000" cy="9144000"/>
  <p:embeddedFontLst>
    <p:embeddedFont>
      <p:font typeface="Calibri" panose="020F0502020204030204" pitchFamily="34" charset="0"/>
      <p:regular r:id="rId6"/>
      <p:bold r:id="rId7"/>
      <p:italic r:id="rId8"/>
      <p:boldItalic r:id="rId9"/>
    </p:embeddedFont>
    <p:embeddedFont>
      <p:font typeface="jbold" panose="02020603020101020101" pitchFamily="18" charset="-127"/>
      <p:regular r:id="rId10"/>
    </p:embeddedFont>
    <p:embeddedFont>
      <p:font typeface="jbold" panose="02020603020101020101" pitchFamily="18" charset="-127"/>
      <p:regular r:id="rId10"/>
    </p:embeddedFont>
    <p:embeddedFont>
      <p:font typeface="MV Boli" panose="02000500030200090000" pitchFamily="2" charset="0"/>
      <p:regular r:id="rId11"/>
    </p:embeddedFont>
    <p:embeddedFont>
      <p:font typeface="Wingdings 3" panose="05040102010807070707" pitchFamily="18" charset="2"/>
      <p:regular r:id="rId12"/>
    </p:embeddedFont>
    <p:embeddedFont>
      <p:font typeface="맑은 고딕" panose="020B0503020000020004" pitchFamily="50" charset="-127"/>
      <p:regular r:id="rId13"/>
      <p:bold r:id="rId14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기본 구역" id="{45548B44-8676-4157-8EE3-37A005447A81}">
          <p14:sldIdLst>
            <p14:sldId id="285"/>
            <p14:sldId id="287"/>
            <p14:sldId id="294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3090" userDrawn="1">
          <p15:clr>
            <a:srgbClr val="A4A3A4"/>
          </p15:clr>
        </p15:guide>
        <p15:guide id="2" orient="horz" pos="1025">
          <p15:clr>
            <a:srgbClr val="A4A3A4"/>
          </p15:clr>
        </p15:guide>
        <p15:guide id="3" orient="horz" pos="1525">
          <p15:clr>
            <a:srgbClr val="A4A3A4"/>
          </p15:clr>
        </p15:guide>
        <p15:guide id="4" orient="horz" pos="1593" userDrawn="1">
          <p15:clr>
            <a:srgbClr val="A4A3A4"/>
          </p15:clr>
        </p15:guide>
        <p15:guide id="5" pos="2880">
          <p15:clr>
            <a:srgbClr val="A4A3A4"/>
          </p15:clr>
        </p15:guide>
        <p15:guide id="6" pos="793" userDrawn="1">
          <p15:clr>
            <a:srgbClr val="A4A3A4"/>
          </p15:clr>
        </p15:guide>
        <p15:guide id="7" pos="5465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FF"/>
    <a:srgbClr val="FF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TxStyle/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TxStyle/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보통 스타일 2 - 강조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TxStyle/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TxStyle/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DA37D80-6434-44D0-A028-1B22A696006F}" styleName="밝은 스타일 3 - 강조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TxStyle/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TxStyle/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E1AC179A-AAE8-4965-B83C-04088BF44C00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2700" cmpd="sng">
              <a:solidFill>
                <a:schemeClr val="accent2"/>
              </a:solidFill>
            </a:ln>
          </a:top>
          <a:bottom>
            <a:ln w="2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TxStyle/>
      <a:tcStyle>
        <a:tcBdr>
          <a:top>
            <a:ln w="10000" cmpd="sng">
              <a:solidFill>
                <a:schemeClr val="accent2"/>
              </a:solidFill>
            </a:ln>
          </a:top>
          <a:bottom>
            <a:ln w="10000" cmpd="sng">
              <a:solidFill>
                <a:schemeClr val="accent2"/>
              </a:solidFill>
            </a:ln>
          </a:bottom>
        </a:tcBdr>
        <a:fill>
          <a:solidFill>
            <a:schemeClr val="accent2">
              <a:alpha val="20000"/>
              <a:tint val="8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D27102A9-8310-4765-A935-A1911B00CA55}" styleName="밝은 스타일 1 - 강조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TxStyle/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3B4B98B0-60AC-42C2-AFA5-B58CD77FA1E5}" styleName="밝은 스타일 1 - 강조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TxStyle/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C083E6E3-FA7D-4D7B-A595-EF9225AFEA82}" styleName="밝은 스타일 1 - 강조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TxStyle/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68D230F3-CF80-4859-8CE7-A43EE81993B5}" styleName="밝은 스타일 1 - 강조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TxStyle/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B301B821-A1FF-4177-AEE7-76D212191A09}" styleName="보통 스타일 1 - 강조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92" autoAdjust="0"/>
    <p:restoredTop sz="87240" autoAdjust="0"/>
  </p:normalViewPr>
  <p:slideViewPr>
    <p:cSldViewPr>
      <p:cViewPr varScale="1">
        <p:scale>
          <a:sx n="75" d="100"/>
          <a:sy n="75" d="100"/>
        </p:scale>
        <p:origin x="1236" y="54"/>
      </p:cViewPr>
      <p:guideLst>
        <p:guide orient="horz" pos="3090"/>
        <p:guide orient="horz" pos="1025"/>
        <p:guide orient="horz" pos="1525"/>
        <p:guide orient="horz" pos="1593"/>
        <p:guide pos="2880"/>
        <p:guide pos="793"/>
        <p:guide pos="5465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576"/>
    </p:cViewPr>
  </p:sorterViewPr>
  <p:notesViewPr>
    <p:cSldViewPr showGuides="1">
      <p:cViewPr varScale="1">
        <p:scale>
          <a:sx n="67" d="100"/>
          <a:sy n="67" d="100"/>
        </p:scale>
        <p:origin x="3228" y="84"/>
      </p:cViewPr>
      <p:guideLst/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3.fntdata"/><Relationship Id="rId13" Type="http://schemas.openxmlformats.org/officeDocument/2006/relationships/font" Target="fonts/font8.fntdata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font" Target="fonts/font2.fntdata"/><Relationship Id="rId12" Type="http://schemas.openxmlformats.org/officeDocument/2006/relationships/font" Target="fonts/font7.fntdata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1.fntdata"/><Relationship Id="rId11" Type="http://schemas.openxmlformats.org/officeDocument/2006/relationships/font" Target="fonts/font6.fntdata"/><Relationship Id="rId5" Type="http://schemas.openxmlformats.org/officeDocument/2006/relationships/notesMaster" Target="notesMasters/notesMaster1.xml"/><Relationship Id="rId15" Type="http://schemas.openxmlformats.org/officeDocument/2006/relationships/presProps" Target="presProps.xml"/><Relationship Id="rId10" Type="http://schemas.openxmlformats.org/officeDocument/2006/relationships/font" Target="fonts/font5.fntdata"/><Relationship Id="rId4" Type="http://schemas.openxmlformats.org/officeDocument/2006/relationships/slide" Target="slides/slide3.xml"/><Relationship Id="rId9" Type="http://schemas.openxmlformats.org/officeDocument/2006/relationships/font" Target="fonts/font4.fntdata"/><Relationship Id="rId14" Type="http://schemas.openxmlformats.org/officeDocument/2006/relationships/font" Target="fonts/font9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/>
          </a:ln>
          <a:effectLst/>
        </p:spPr>
        <p:txBody>
          <a:bodyPr vert="horz" wrap="square" lIns="91440" tIns="45720" rIns="91440" bIns="45720" anchor="t" anchorCtr="0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 lvl="0">
              <a:defRPr/>
            </a:pPr>
            <a:endParaRPr lang="ko-KR" altLang="en-US"/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/>
          </a:ln>
          <a:effectLst/>
        </p:spPr>
        <p:txBody>
          <a:bodyPr vert="horz" wrap="square" lIns="91440" tIns="45720" rIns="91440" bIns="45720" anchor="t" anchorCtr="0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 lvl="0">
              <a:defRPr/>
            </a:pPr>
            <a:endParaRPr lang="ko-KR" altLang="en-US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/>
          </a:ln>
        </p:spPr>
      </p:sp>
      <p:sp>
        <p:nvSpPr>
          <p:cNvPr id="61445" name="Rectangle 5"/>
          <p:cNvSpPr>
            <a:spLocks noGrp="1" noChangeArrowheads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/>
          </a:ln>
          <a:effectLst/>
        </p:spPr>
        <p:txBody>
          <a:bodyPr vert="horz" wrap="square" lIns="91440" tIns="45720" rIns="91440" bIns="45720" anchor="t" anchorCtr="0">
            <a:prstTxWarp prst="textNoShape">
              <a:avLst/>
            </a:prstTxWarp>
          </a:bodyPr>
          <a:lstStyle/>
          <a:p>
            <a:pPr lvl="0">
              <a:defRPr/>
            </a:pPr>
            <a:r>
              <a:rPr lang="en-US"/>
              <a:t>Click to edit Master text styles</a:t>
            </a:r>
          </a:p>
          <a:p>
            <a:pPr lvl="1">
              <a:defRPr/>
            </a:pPr>
            <a:r>
              <a:rPr lang="en-US"/>
              <a:t>Second level</a:t>
            </a:r>
          </a:p>
          <a:p>
            <a:pPr lvl="2">
              <a:defRPr/>
            </a:pPr>
            <a:r>
              <a:rPr lang="en-US"/>
              <a:t>Third level</a:t>
            </a:r>
          </a:p>
          <a:p>
            <a:pPr lvl="3">
              <a:defRPr/>
            </a:pPr>
            <a:r>
              <a:rPr lang="en-US"/>
              <a:t>Fourth level</a:t>
            </a:r>
          </a:p>
          <a:p>
            <a:pPr lvl="4">
              <a:defRPr/>
            </a:pPr>
            <a:r>
              <a:rPr lang="en-US"/>
              <a:t>Fifth level</a:t>
            </a:r>
          </a:p>
        </p:txBody>
      </p:sp>
      <p:sp>
        <p:nvSpPr>
          <p:cNvPr id="6144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/>
          </a:ln>
          <a:effectLst/>
        </p:spPr>
        <p:txBody>
          <a:bodyPr vert="horz" wrap="square" lIns="91440" tIns="45720" rIns="91440" bIns="45720" anchor="b" anchorCtr="0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 lvl="0">
              <a:defRPr/>
            </a:pPr>
            <a:endParaRPr lang="ko-KR" altLang="en-US"/>
          </a:p>
        </p:txBody>
      </p:sp>
      <p:sp>
        <p:nvSpPr>
          <p:cNvPr id="6144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/>
          </a:ln>
          <a:effectLst/>
        </p:spPr>
        <p:txBody>
          <a:bodyPr vert="horz" wrap="square" lIns="91440" tIns="45720" rIns="91440" bIns="45720" anchor="b" anchorCtr="0">
            <a:prstTxWarp prst="textNoShape">
              <a:avLst/>
            </a:prstTxWarp>
          </a:bodyPr>
          <a:lstStyle>
            <a:lvl1pPr algn="r">
              <a:defRPr sz="1200">
                <a:ea typeface="굴림"/>
              </a:defRPr>
            </a:lvl1pPr>
          </a:lstStyle>
          <a:p>
            <a:pPr lvl="0">
              <a:defRPr/>
            </a:pPr>
            <a:fld id="{799093B3-34C7-4BC3-BCC1-DAE05C8033B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88985154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FontTx/>
              <a:buNone/>
              <a:defRPr/>
            </a:pPr>
            <a:endParaRPr lang="en-US" altLang="ko-KR" sz="1200" kern="1200" baseline="0" dirty="0">
              <a:solidFill>
                <a:schemeClr val="tx1"/>
              </a:solidFill>
              <a:latin typeface="Arial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>
              <a:defRPr/>
            </a:pPr>
            <a:fld id="{799093B3-34C7-4BC3-BCC1-DAE05C8033B8}" type="slidenum">
              <a:rPr lang="en-US" altLang="ko-KR"/>
              <a:pPr lvl="0">
                <a:defRPr/>
              </a:pPr>
              <a:t>1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952743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FontTx/>
              <a:buNone/>
              <a:defRPr/>
            </a:pPr>
            <a:endParaRPr lang="en-US" altLang="ko-KR" sz="1200" kern="1200" baseline="0" dirty="0">
              <a:solidFill>
                <a:schemeClr val="tx1"/>
              </a:solidFill>
              <a:latin typeface="Arial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>
              <a:defRPr/>
            </a:pPr>
            <a:fld id="{799093B3-34C7-4BC3-BCC1-DAE05C8033B8}" type="slidenum">
              <a:rPr lang="en-US" altLang="ko-KR"/>
              <a:pPr lvl="0"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32420032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FontTx/>
              <a:buNone/>
              <a:defRPr/>
            </a:pPr>
            <a:endParaRPr lang="en-US" altLang="ko-KR" sz="1200" kern="1200" baseline="0" dirty="0">
              <a:solidFill>
                <a:schemeClr val="tx1"/>
              </a:solidFill>
              <a:latin typeface="Arial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>
              <a:defRPr/>
            </a:pPr>
            <a:fld id="{799093B3-34C7-4BC3-BCC1-DAE05C8033B8}" type="slidenum">
              <a:rPr lang="en-US" altLang="ko-KR"/>
              <a:pPr lvl="0">
                <a:defRPr/>
              </a:pPr>
              <a:t>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3050172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제목 슬라이드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gray">
          <a:xfrm>
            <a:off x="8211312" y="2788920"/>
            <a:ext cx="932688" cy="1005840"/>
          </a:xfrm>
          <a:prstGeom prst="rect">
            <a:avLst/>
          </a:prstGeom>
          <a:solidFill>
            <a:schemeClr val="accent5">
              <a:lumMod val="60000"/>
              <a:lumOff val="4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8" name="Rectangle 7"/>
          <p:cNvSpPr/>
          <p:nvPr/>
        </p:nvSpPr>
        <p:spPr bwMode="gray">
          <a:xfrm>
            <a:off x="0" y="2130552"/>
            <a:ext cx="8458200" cy="914400"/>
          </a:xfrm>
          <a:prstGeom prst="rect">
            <a:avLst/>
          </a:prstGeom>
          <a:solidFill>
            <a:schemeClr val="tx2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9" name="Rectangle 8"/>
          <p:cNvSpPr/>
          <p:nvPr/>
        </p:nvSpPr>
        <p:spPr bwMode="gray">
          <a:xfrm>
            <a:off x="2496312" y="0"/>
            <a:ext cx="1709928" cy="2359152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0" name="Rectangle 9"/>
          <p:cNvSpPr/>
          <p:nvPr/>
        </p:nvSpPr>
        <p:spPr bwMode="gray">
          <a:xfrm>
            <a:off x="0" y="0"/>
            <a:ext cx="2788920" cy="2359152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20624" y="3118106"/>
            <a:ext cx="7781544" cy="1470025"/>
          </a:xfrm>
        </p:spPr>
        <p:txBody>
          <a:bodyPr vert="horz" lIns="91440" tIns="45720" rIns="91440" bIns="45720" anchor="t">
            <a:normAutofit/>
          </a:bodyPr>
          <a:lstStyle>
            <a:lvl1pPr algn="r" defTabSz="914354" rtl="0" eaLnBrk="1" latinLnBrk="0" hangingPunct="1">
              <a:spcBef>
                <a:spcPct val="0"/>
              </a:spcBef>
              <a:buNone/>
              <a:defRPr lang="en-US" sz="4800" b="1" kern="120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2359152"/>
            <a:ext cx="8211312" cy="685800"/>
          </a:xfrm>
        </p:spPr>
        <p:txBody>
          <a:bodyPr vert="horz" lIns="91440" tIns="45720" rIns="91440" bIns="45720" anchor="b">
            <a:normAutofit/>
          </a:bodyPr>
          <a:lstStyle>
            <a:lvl1pPr marL="0" indent="0" algn="r" defTabSz="914354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/>
              <a:buNone/>
              <a:defRPr lang="en-US" sz="20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8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/>
            </a:pPr>
            <a:r>
              <a:rPr lang="ko-KR" altLang="en-US"/>
              <a:t>클릭하여 마스터 부제목 스타일 편집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8/5/2018</a:t>
            </a:fld>
            <a:endParaRPr lang="en-US" altLang="ko-K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제목 및 세로 본문" type="vertTx" preserve="1">
  <p:cSld name="제목 및 세로 본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1" y="1600202"/>
            <a:ext cx="7693075" cy="4525963"/>
          </a:xfrm>
        </p:spPr>
        <p:txBody>
          <a:bodyPr vert="eaVert"/>
          <a:lstStyle/>
          <a:p>
            <a:pPr lvl="0">
              <a:defRPr/>
            </a:pPr>
            <a:r>
              <a:rPr lang="ko-KR" altLang="en-US"/>
              <a:t>마스터 텍스트 스타일 편집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8/5/2018</a:t>
            </a:fld>
            <a:endParaRPr lang="en-US" altLang="ko-K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세로 제목 및 본문" type="vertTitleAndTx" preserve="1">
  <p:cSld name="세로 제목 및 본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gray">
          <a:xfrm rot="5400000">
            <a:off x="4572000" y="2350008"/>
            <a:ext cx="6519672" cy="1810512"/>
          </a:xfrm>
          <a:prstGeom prst="rect">
            <a:avLst/>
          </a:prstGeom>
          <a:solidFill>
            <a:schemeClr val="tx2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8" name="Rectangle 7"/>
          <p:cNvSpPr/>
          <p:nvPr/>
        </p:nvSpPr>
        <p:spPr bwMode="gray">
          <a:xfrm>
            <a:off x="6553200" y="6135624"/>
            <a:ext cx="987552" cy="722376"/>
          </a:xfrm>
          <a:prstGeom prst="rect">
            <a:avLst/>
          </a:prstGeom>
          <a:solidFill>
            <a:schemeClr val="accent5">
              <a:lumMod val="60000"/>
              <a:lumOff val="4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9" name="Rectangle 8"/>
          <p:cNvSpPr/>
          <p:nvPr/>
        </p:nvSpPr>
        <p:spPr bwMode="gray">
          <a:xfrm>
            <a:off x="8606181" y="1379355"/>
            <a:ext cx="539496" cy="1463040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0" name="Rectangle 9"/>
          <p:cNvSpPr/>
          <p:nvPr/>
        </p:nvSpPr>
        <p:spPr bwMode="gray">
          <a:xfrm>
            <a:off x="8604504" y="0"/>
            <a:ext cx="539496" cy="1828800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31152" y="274637"/>
            <a:ext cx="1673352" cy="5852160"/>
          </a:xfrm>
        </p:spPr>
        <p:txBody>
          <a:bodyPr vert="eaVert"/>
          <a:lstStyle/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327648" cy="5851525"/>
          </a:xfrm>
        </p:spPr>
        <p:txBody>
          <a:bodyPr vert="eaVert"/>
          <a:lstStyle/>
          <a:p>
            <a:pPr lvl="0">
              <a:defRPr/>
            </a:pPr>
            <a:r>
              <a:rPr lang="ko-KR" altLang="en-US"/>
              <a:t>마스터 텍스트 스타일 편집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8/5/2018</a:t>
            </a:fld>
            <a:endParaRPr lang="en-US" altLang="ko-K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dirty="0"/>
              <a:t>마스터 텍스트 스타일 편집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42E43-443C-466D-BDA8-991B63FA0E19}" type="datetimeFigureOut">
              <a:rPr lang="en-US" altLang="ko-KR" smtClean="0"/>
              <a:pPr/>
              <a:t>8/5/2018</a:t>
            </a:fld>
            <a:endParaRPr lang="en-US" altLang="ko-K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ko-K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2F283-0DEB-41DB-9E0A-8935E62AF807}" type="slidenum">
              <a:rPr lang="en-US" altLang="ko-KR" smtClean="0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84846330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11296" y="3044952"/>
            <a:ext cx="4690872" cy="740664"/>
          </a:xfrm>
        </p:spPr>
        <p:txBody>
          <a:bodyPr vert="horz" lIns="91440" tIns="45720" rIns="91440" bIns="45720" rtlCol="0" anchor="ctr">
            <a:normAutofit/>
          </a:bodyPr>
          <a:lstStyle>
            <a:lvl1pPr marL="0" indent="0">
              <a:buNone/>
              <a:defRPr lang="en-US" sz="2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77" indent="0">
              <a:buNone/>
              <a:defRPr sz="1801">
                <a:solidFill>
                  <a:schemeClr val="tx1">
                    <a:tint val="75000"/>
                  </a:schemeClr>
                </a:solidFill>
              </a:defRPr>
            </a:lvl2pPr>
            <a:lvl3pPr marL="9143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31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4pPr>
            <a:lvl5pPr marL="1828709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5pPr>
            <a:lvl6pPr marL="2285886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6pPr>
            <a:lvl7pPr marL="2743063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7pPr>
            <a:lvl8pPr marL="3200240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8pPr>
            <a:lvl9pPr marL="3657417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lvl="0" indent="0" algn="r" defTabSz="914354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 pitchFamily="18" charset="2"/>
              <a:buNone/>
            </a:pPr>
            <a:r>
              <a:rPr lang="ko-KR" altLang="en-US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4EEC4-BD2A-4F05-963C-7DA3C6BF8AE2}" type="datetimeFigureOut">
              <a:rPr lang="en-US" altLang="ko-KR" smtClean="0"/>
              <a:pPr/>
              <a:t>8/5/2018</a:t>
            </a:fld>
            <a:endParaRPr lang="en-US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ko-K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9A23A-6B54-4C32-BB1F-7B57D3EE3A38}" type="slidenum">
              <a:rPr lang="en-US" altLang="ko-KR" smtClean="0"/>
              <a:pPr/>
              <a:t>‹#›</a:t>
            </a:fld>
            <a:endParaRPr lang="en-US" altLang="ko-KR"/>
          </a:p>
        </p:txBody>
      </p:sp>
      <p:sp>
        <p:nvSpPr>
          <p:cNvPr id="7" name="Rectangle 6"/>
          <p:cNvSpPr/>
          <p:nvPr/>
        </p:nvSpPr>
        <p:spPr bwMode="gray">
          <a:xfrm>
            <a:off x="8211312" y="2788920"/>
            <a:ext cx="932688" cy="1005840"/>
          </a:xfrm>
          <a:prstGeom prst="rect">
            <a:avLst/>
          </a:prstGeom>
          <a:solidFill>
            <a:schemeClr val="accent5">
              <a:lumMod val="60000"/>
              <a:lumOff val="4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8" name="Rectangle 7"/>
          <p:cNvSpPr/>
          <p:nvPr/>
        </p:nvSpPr>
        <p:spPr bwMode="gray">
          <a:xfrm>
            <a:off x="0" y="2130552"/>
            <a:ext cx="8458200" cy="914400"/>
          </a:xfrm>
          <a:prstGeom prst="rect">
            <a:avLst/>
          </a:prstGeom>
          <a:solidFill>
            <a:schemeClr val="tx2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9" name="Rectangle 8"/>
          <p:cNvSpPr/>
          <p:nvPr/>
        </p:nvSpPr>
        <p:spPr bwMode="gray">
          <a:xfrm>
            <a:off x="2496312" y="0"/>
            <a:ext cx="1709928" cy="2359152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10" name="Rectangle 9"/>
          <p:cNvSpPr/>
          <p:nvPr/>
        </p:nvSpPr>
        <p:spPr bwMode="gray">
          <a:xfrm>
            <a:off x="0" y="0"/>
            <a:ext cx="2788920" cy="2670048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457200" y="3813048"/>
            <a:ext cx="7772400" cy="1143000"/>
          </a:xfrm>
        </p:spPr>
        <p:txBody>
          <a:bodyPr vert="horz" lIns="91440" tIns="45720" rIns="91440" bIns="45720" rtlCol="0" anchor="ctr">
            <a:normAutofit/>
          </a:bodyPr>
          <a:lstStyle>
            <a:lvl1pPr algn="r" defTabSz="914354" rtl="0" eaLnBrk="1" latinLnBrk="0" hangingPunct="1">
              <a:spcBef>
                <a:spcPct val="0"/>
              </a:spcBef>
              <a:buNone/>
              <a:defRPr lang="en-US" sz="4400" kern="120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/>
              <a:t>마스터 제목 스타일 편집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2600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내용 2개" type="twoObj" preserve="1">
  <p:cSld name="내용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8027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1"/>
            </a:lvl4pPr>
            <a:lvl5pPr>
              <a:defRPr sz="1801"/>
            </a:lvl5pPr>
            <a:lvl6pPr>
              <a:defRPr sz="1801"/>
            </a:lvl6pPr>
            <a:lvl7pPr>
              <a:defRPr sz="1801"/>
            </a:lvl7pPr>
            <a:lvl8pPr>
              <a:defRPr sz="1801"/>
            </a:lvl8pPr>
            <a:lvl9pPr>
              <a:defRPr sz="1801"/>
            </a:lvl9pPr>
          </a:lstStyle>
          <a:p>
            <a:pPr lvl="0">
              <a:defRPr/>
            </a:pPr>
            <a:r>
              <a:rPr lang="ko-KR" altLang="en-US"/>
              <a:t>마스터 텍스트 스타일 편집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8027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1"/>
            </a:lvl4pPr>
            <a:lvl5pPr>
              <a:defRPr sz="1801"/>
            </a:lvl5pPr>
            <a:lvl6pPr>
              <a:defRPr sz="1801"/>
            </a:lvl6pPr>
            <a:lvl7pPr>
              <a:defRPr sz="1801"/>
            </a:lvl7pPr>
            <a:lvl8pPr>
              <a:defRPr sz="1801"/>
            </a:lvl8pPr>
            <a:lvl9pPr>
              <a:defRPr sz="1801"/>
            </a:lvl9pPr>
          </a:lstStyle>
          <a:p>
            <a:pPr lvl="0">
              <a:defRPr/>
            </a:pPr>
            <a:r>
              <a:rPr lang="ko-KR" altLang="en-US"/>
              <a:t>마스터 텍스트 스타일 편집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8/5/2018</a:t>
            </a:fld>
            <a:endParaRPr lang="en-US" altLang="ko-K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비교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gray">
          <a:xfrm>
            <a:off x="457202" y="1627632"/>
            <a:ext cx="4040188" cy="639762"/>
          </a:xfrm>
        </p:spPr>
        <p:txBody>
          <a:bodyPr vert="horz" lIns="91440" tIns="45720" rIns="91440" bIns="45720" anchor="b">
            <a:normAutofit/>
          </a:bodyPr>
          <a:lstStyle>
            <a:lvl1pPr marL="0" indent="0">
              <a:buNone/>
              <a:defRPr lang="en-US" sz="2400" b="1" kern="1200" cap="none" spc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177" indent="0">
              <a:buNone/>
              <a:defRPr sz="2000" b="1"/>
            </a:lvl2pPr>
            <a:lvl3pPr marL="914354" indent="0">
              <a:buNone/>
              <a:defRPr sz="1801" b="1"/>
            </a:lvl3pPr>
            <a:lvl4pPr marL="1371531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3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7" indent="0">
              <a:buNone/>
              <a:defRPr sz="1600" b="1"/>
            </a:lvl9pPr>
          </a:lstStyle>
          <a:p>
            <a:pPr marL="0" lvl="0" indent="0" algn="l" defTabSz="914354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/>
              <a:buNone/>
              <a:defRPr/>
            </a:pPr>
            <a:r>
              <a:rPr lang="ko-KR" altLang="en-US"/>
              <a:t>마스터 텍스트 스타일 편집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2" y="2286000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1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>
              <a:defRPr/>
            </a:pPr>
            <a:r>
              <a:rPr lang="ko-KR" altLang="en-US"/>
              <a:t>마스터 텍스트 스타일 편집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 bwMode="gray">
          <a:xfrm>
            <a:off x="4645027" y="1627632"/>
            <a:ext cx="4041775" cy="639762"/>
          </a:xfrm>
        </p:spPr>
        <p:txBody>
          <a:bodyPr vert="horz" lIns="91440" tIns="45720" rIns="91440" bIns="45720" anchor="b">
            <a:normAutofit/>
          </a:bodyPr>
          <a:lstStyle>
            <a:lvl1pPr marL="0" indent="0">
              <a:buNone/>
              <a:defRPr lang="en-US" sz="2400" b="1" kern="1200" cap="none" spc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177" indent="0">
              <a:buNone/>
              <a:defRPr sz="2000" b="1"/>
            </a:lvl2pPr>
            <a:lvl3pPr marL="914354" indent="0">
              <a:buNone/>
              <a:defRPr sz="1801" b="1"/>
            </a:lvl3pPr>
            <a:lvl4pPr marL="1371531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3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7" indent="0">
              <a:buNone/>
              <a:defRPr sz="1600" b="1"/>
            </a:lvl9pPr>
          </a:lstStyle>
          <a:p>
            <a:pPr marL="0" lvl="0" indent="0" algn="l" defTabSz="914354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/>
              <a:buNone/>
              <a:defRPr/>
            </a:pPr>
            <a:r>
              <a:rPr lang="ko-KR" altLang="en-US"/>
              <a:t>마스터 텍스트 스타일 편집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286000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1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>
              <a:defRPr/>
            </a:pPr>
            <a:r>
              <a:rPr lang="ko-KR" altLang="en-US"/>
              <a:t>마스터 텍스트 스타일 편집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8/5/2018</a:t>
            </a:fld>
            <a:endParaRPr lang="en-US" altLang="ko-K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제목만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6501384"/>
            <a:ext cx="9144000" cy="356616"/>
          </a:xfrm>
          <a:prstGeom prst="rect">
            <a:avLst/>
          </a:prstGeom>
          <a:solidFill>
            <a:schemeClr val="accent6">
              <a:lumMod val="60000"/>
              <a:lumOff val="40000"/>
              <a:alpha val="502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7" name="Rectangle 6"/>
          <p:cNvSpPr/>
          <p:nvPr/>
        </p:nvSpPr>
        <p:spPr bwMode="gray">
          <a:xfrm>
            <a:off x="0" y="0"/>
            <a:ext cx="9144000" cy="301752"/>
          </a:xfrm>
          <a:prstGeom prst="rect">
            <a:avLst/>
          </a:prstGeom>
          <a:solidFill>
            <a:schemeClr val="accent5">
              <a:lumMod val="60000"/>
              <a:lumOff val="40000"/>
              <a:alpha val="502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8" name="Rectangle 7"/>
          <p:cNvSpPr/>
          <p:nvPr/>
        </p:nvSpPr>
        <p:spPr bwMode="gray">
          <a:xfrm>
            <a:off x="0" y="0"/>
            <a:ext cx="2432304" cy="530352"/>
          </a:xfrm>
          <a:prstGeom prst="rect">
            <a:avLst/>
          </a:prstGeom>
          <a:solidFill>
            <a:schemeClr val="accent2">
              <a:alpha val="502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9" name="Rectangle 8"/>
          <p:cNvSpPr/>
          <p:nvPr/>
        </p:nvSpPr>
        <p:spPr bwMode="gray">
          <a:xfrm>
            <a:off x="1426464" y="0"/>
            <a:ext cx="1572768" cy="438912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anchor="ctr">
            <a:normAutofit/>
          </a:bodyPr>
          <a:lstStyle>
            <a:lvl1pPr algn="ctr" defTabSz="914354" rtl="0" eaLnBrk="1" latinLnBrk="0" hangingPunct="1">
              <a:spcBef>
                <a:spcPct val="0"/>
              </a:spcBef>
              <a:buNone/>
              <a:defRPr lang="en-US" sz="4400" kern="120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8/5/2018</a:t>
            </a:fld>
            <a:endParaRPr lang="en-US" altLang="ko-K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빈 화면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 bwMode="gray">
          <a:xfrm>
            <a:off x="0" y="6501384"/>
            <a:ext cx="9144000" cy="356616"/>
          </a:xfrm>
          <a:prstGeom prst="rect">
            <a:avLst/>
          </a:prstGeom>
          <a:solidFill>
            <a:schemeClr val="accent6">
              <a:lumMod val="60000"/>
              <a:lumOff val="40000"/>
              <a:alpha val="502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2" name="Rectangle 11"/>
          <p:cNvSpPr/>
          <p:nvPr/>
        </p:nvSpPr>
        <p:spPr bwMode="gray">
          <a:xfrm>
            <a:off x="0" y="0"/>
            <a:ext cx="9144000" cy="301752"/>
          </a:xfrm>
          <a:prstGeom prst="rect">
            <a:avLst/>
          </a:prstGeom>
          <a:solidFill>
            <a:schemeClr val="accent5">
              <a:lumMod val="60000"/>
              <a:lumOff val="40000"/>
              <a:alpha val="502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3" name="Rectangle 12"/>
          <p:cNvSpPr/>
          <p:nvPr/>
        </p:nvSpPr>
        <p:spPr bwMode="gray">
          <a:xfrm>
            <a:off x="0" y="0"/>
            <a:ext cx="301752" cy="6858000"/>
          </a:xfrm>
          <a:prstGeom prst="rect">
            <a:avLst/>
          </a:prstGeom>
          <a:solidFill>
            <a:srgbClr val="9BBB59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4" name="Rectangle 13"/>
          <p:cNvSpPr/>
          <p:nvPr/>
        </p:nvSpPr>
        <p:spPr bwMode="gray">
          <a:xfrm>
            <a:off x="0" y="0"/>
            <a:ext cx="2432304" cy="530352"/>
          </a:xfrm>
          <a:prstGeom prst="rect">
            <a:avLst/>
          </a:prstGeom>
          <a:solidFill>
            <a:schemeClr val="accent2">
              <a:alpha val="502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5" name="Rectangle 14"/>
          <p:cNvSpPr/>
          <p:nvPr/>
        </p:nvSpPr>
        <p:spPr bwMode="gray">
          <a:xfrm>
            <a:off x="1426464" y="0"/>
            <a:ext cx="1572768" cy="438912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6" name="Rectangle 15"/>
          <p:cNvSpPr/>
          <p:nvPr/>
        </p:nvSpPr>
        <p:spPr bwMode="gray">
          <a:xfrm>
            <a:off x="8842248" y="0"/>
            <a:ext cx="301752" cy="6858000"/>
          </a:xfrm>
          <a:prstGeom prst="rect">
            <a:avLst/>
          </a:prstGeom>
          <a:solidFill>
            <a:srgbClr val="9BBB59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8/5/2018</a:t>
            </a:fld>
            <a:endParaRPr lang="en-US" altLang="ko-K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548640"/>
            <a:ext cx="7699248" cy="932688"/>
          </a:xfrm>
        </p:spPr>
        <p:txBody>
          <a:bodyPr vert="horz" lIns="91440" tIns="45720" rIns="91440" bIns="45720" rtlCol="0" anchor="ctr">
            <a:normAutofit/>
          </a:bodyPr>
          <a:lstStyle>
            <a:lvl1pPr algn="l" defTabSz="914354" rtl="0" eaLnBrk="1" latinLnBrk="0" hangingPunct="1">
              <a:spcBef>
                <a:spcPct val="0"/>
              </a:spcBef>
              <a:buNone/>
              <a:defRPr lang="en-US" sz="3200" b="1" kern="120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0952" y="1645920"/>
            <a:ext cx="2816352" cy="4480560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buNone/>
              <a:defRPr lang="en-US" sz="1401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77" indent="0">
              <a:buNone/>
              <a:defRPr sz="1200"/>
            </a:lvl2pPr>
            <a:lvl3pPr marL="914354" indent="0">
              <a:buNone/>
              <a:defRPr sz="1001"/>
            </a:lvl3pPr>
            <a:lvl4pPr marL="1371531" indent="0">
              <a:buNone/>
              <a:defRPr sz="900"/>
            </a:lvl4pPr>
            <a:lvl5pPr marL="1828709" indent="0">
              <a:buNone/>
              <a:defRPr sz="900"/>
            </a:lvl5pPr>
            <a:lvl6pPr marL="2285886" indent="0">
              <a:buNone/>
              <a:defRPr sz="900"/>
            </a:lvl6pPr>
            <a:lvl7pPr marL="2743063" indent="0">
              <a:buNone/>
              <a:defRPr sz="900"/>
            </a:lvl7pPr>
            <a:lvl8pPr marL="3200240" indent="0">
              <a:buNone/>
              <a:defRPr sz="900"/>
            </a:lvl8pPr>
            <a:lvl9pPr marL="3657417" indent="0">
              <a:buNone/>
              <a:defRPr sz="900"/>
            </a:lvl9pPr>
          </a:lstStyle>
          <a:p>
            <a:pPr marL="0" lvl="0" indent="0" algn="l" defTabSz="914354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 pitchFamily="18" charset="2"/>
              <a:buNone/>
            </a:pPr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4EEC4-BD2A-4F05-963C-7DA3C6BF8AE2}" type="datetimeFigureOut">
              <a:rPr lang="en-US" altLang="ko-KR" smtClean="0"/>
              <a:pPr/>
              <a:t>8/5/2018</a:t>
            </a:fld>
            <a:endParaRPr lang="en-US" altLang="ko-K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ko-K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9A23A-6B54-4C32-BB1F-7B57D3EE3A38}" type="slidenum">
              <a:rPr lang="en-US" altLang="ko-KR" smtClean="0"/>
              <a:pPr/>
              <a:t>‹#›</a:t>
            </a:fld>
            <a:endParaRPr lang="en-US" altLang="ko-K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457200" y="1645920"/>
            <a:ext cx="4800600" cy="4480560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65806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그림 및 설명" type="picTx" preserve="1">
  <p:cSld name="그림 및 설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01368" y="658368"/>
            <a:ext cx="5486400" cy="822960"/>
          </a:xfrm>
        </p:spPr>
        <p:txBody>
          <a:bodyPr vert="horz" lIns="91440" tIns="45720" rIns="91440" bIns="45720" anchor="b">
            <a:normAutofit/>
          </a:bodyPr>
          <a:lstStyle>
            <a:lvl1pPr algn="ctr" defTabSz="914354" rtl="0" eaLnBrk="1" latinLnBrk="0" hangingPunct="1">
              <a:spcBef>
                <a:spcPct val="0"/>
              </a:spcBef>
              <a:buNone/>
              <a:defRPr lang="en-US" sz="2800" b="1" kern="120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 bwMode="gray">
          <a:xfrm>
            <a:off x="1792224" y="1618488"/>
            <a:ext cx="5486400" cy="3639312"/>
          </a:xfrm>
          <a:solidFill>
            <a:srgbClr val="F8F8F8"/>
          </a:solidFill>
          <a:ln w="76200" cmpd="sng">
            <a:solidFill>
              <a:srgbClr val="FFFFFF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>
            <a:normAutofit/>
          </a:bodyPr>
          <a:lstStyle>
            <a:lvl1pPr marL="0" indent="0" algn="l" defTabSz="914354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/>
              <a:buNone/>
              <a:defRPr lang="en-US" sz="3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77" indent="0">
              <a:buNone/>
              <a:defRPr sz="2800"/>
            </a:lvl2pPr>
            <a:lvl3pPr marL="914354" indent="0">
              <a:buNone/>
              <a:defRPr sz="2400"/>
            </a:lvl3pPr>
            <a:lvl4pPr marL="1371531" indent="0">
              <a:buNone/>
              <a:defRPr sz="2000"/>
            </a:lvl4pPr>
            <a:lvl5pPr marL="1828709" indent="0">
              <a:buNone/>
              <a:defRPr sz="2000"/>
            </a:lvl5pPr>
            <a:lvl6pPr marL="2285886" indent="0">
              <a:buNone/>
              <a:defRPr sz="2000"/>
            </a:lvl6pPr>
            <a:lvl7pPr marL="2743063" indent="0">
              <a:buNone/>
              <a:defRPr sz="2000"/>
            </a:lvl7pPr>
            <a:lvl8pPr marL="3200240" indent="0">
              <a:buNone/>
              <a:defRPr sz="2000"/>
            </a:lvl8pPr>
            <a:lvl9pPr marL="3657417" indent="0">
              <a:buNone/>
              <a:defRPr sz="2000"/>
            </a:lvl9pPr>
          </a:lstStyle>
          <a:p>
            <a:pPr lvl="0">
              <a:defRPr/>
            </a:pPr>
            <a:r>
              <a:rPr lang="ko-KR" altLang="en-US"/>
              <a:t>그림을 추가하려면 아이콘을 클릭하십시오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24" y="5413248"/>
            <a:ext cx="5486400" cy="987552"/>
          </a:xfrm>
        </p:spPr>
        <p:txBody>
          <a:bodyPr/>
          <a:lstStyle>
            <a:lvl1pPr marL="0" indent="0">
              <a:buNone/>
              <a:defRPr sz="1401"/>
            </a:lvl1pPr>
            <a:lvl2pPr marL="457177" indent="0">
              <a:buNone/>
              <a:defRPr sz="1200"/>
            </a:lvl2pPr>
            <a:lvl3pPr marL="914354" indent="0">
              <a:buNone/>
              <a:defRPr sz="1001"/>
            </a:lvl3pPr>
            <a:lvl4pPr marL="1371531" indent="0">
              <a:buNone/>
              <a:defRPr sz="900"/>
            </a:lvl4pPr>
            <a:lvl5pPr marL="1828709" indent="0">
              <a:buNone/>
              <a:defRPr sz="900"/>
            </a:lvl5pPr>
            <a:lvl6pPr marL="2285886" indent="0">
              <a:buNone/>
              <a:defRPr sz="900"/>
            </a:lvl6pPr>
            <a:lvl7pPr marL="2743063" indent="0">
              <a:buNone/>
              <a:defRPr sz="900"/>
            </a:lvl7pPr>
            <a:lvl8pPr marL="3200240" indent="0">
              <a:buNone/>
              <a:defRPr sz="900"/>
            </a:lvl8pPr>
            <a:lvl9pPr marL="3657417" indent="0">
              <a:buNone/>
              <a:defRPr sz="900"/>
            </a:lvl9pPr>
          </a:lstStyle>
          <a:p>
            <a:pPr lvl="0">
              <a:defRPr/>
            </a:pPr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8/5/2018</a:t>
            </a:fld>
            <a:endParaRPr lang="en-US" altLang="ko-K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gray">
          <a:xfrm>
            <a:off x="0" y="402336"/>
            <a:ext cx="8686800" cy="1097280"/>
          </a:xfrm>
          <a:prstGeom prst="rect">
            <a:avLst/>
          </a:prstGeom>
          <a:solidFill>
            <a:schemeClr val="tx2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8" name="Rectangle 7"/>
          <p:cNvSpPr/>
          <p:nvPr/>
        </p:nvSpPr>
        <p:spPr bwMode="gray">
          <a:xfrm>
            <a:off x="8165592" y="996696"/>
            <a:ext cx="978408" cy="896112"/>
          </a:xfrm>
          <a:prstGeom prst="rect">
            <a:avLst/>
          </a:prstGeom>
          <a:solidFill>
            <a:schemeClr val="accent5">
              <a:lumMod val="60000"/>
              <a:lumOff val="4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9" name="Rectangle 8"/>
          <p:cNvSpPr/>
          <p:nvPr/>
        </p:nvSpPr>
        <p:spPr bwMode="gray">
          <a:xfrm>
            <a:off x="1783080" y="0"/>
            <a:ext cx="1947672" cy="539496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10" name="Rectangle 9"/>
          <p:cNvSpPr/>
          <p:nvPr/>
        </p:nvSpPr>
        <p:spPr bwMode="gray">
          <a:xfrm>
            <a:off x="0" y="0"/>
            <a:ext cx="2432304" cy="539496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9496"/>
            <a:ext cx="8229600" cy="9601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dirty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dirty="0"/>
              <a:t>마스터 텍스트 스타일 편집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537960"/>
            <a:ext cx="2133600" cy="2468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64EEC4-BD2A-4F05-963C-7DA3C6BF8AE2}" type="datetimeFigureOut">
              <a:rPr lang="en-US" altLang="ko-KR" smtClean="0"/>
              <a:pPr/>
              <a:t>8/5/2018</a:t>
            </a:fld>
            <a:endParaRPr lang="en-US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70448" y="6537960"/>
            <a:ext cx="2895600" cy="2468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altLang="ko-K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502152" y="6537960"/>
            <a:ext cx="2133600" cy="2468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B9A23A-6B54-4C32-BB1F-7B57D3EE3A38}" type="slidenum">
              <a:rPr lang="en-US" altLang="ko-KR" smtClean="0"/>
              <a:pPr/>
              <a:t>‹#›</a:t>
            </a:fld>
            <a:endParaRPr lang="en-US" altLang="ko-KR"/>
          </a:p>
        </p:txBody>
      </p:sp>
      <p:grpSp>
        <p:nvGrpSpPr>
          <p:cNvPr id="11" name="Group 28"/>
          <p:cNvGrpSpPr>
            <a:grpSpLocks/>
          </p:cNvGrpSpPr>
          <p:nvPr userDrawn="1"/>
        </p:nvGrpSpPr>
        <p:grpSpPr bwMode="auto">
          <a:xfrm rot="5400000" flipH="1">
            <a:off x="108747" y="112714"/>
            <a:ext cx="492125" cy="485775"/>
            <a:chOff x="2892" y="2460"/>
            <a:chExt cx="408" cy="404"/>
          </a:xfrm>
        </p:grpSpPr>
        <p:grpSp>
          <p:nvGrpSpPr>
            <p:cNvPr id="12" name="Group 29"/>
            <p:cNvGrpSpPr>
              <a:grpSpLocks/>
            </p:cNvGrpSpPr>
            <p:nvPr/>
          </p:nvGrpSpPr>
          <p:grpSpPr bwMode="auto">
            <a:xfrm>
              <a:off x="2892" y="2460"/>
              <a:ext cx="408" cy="404"/>
              <a:chOff x="2508" y="1231"/>
              <a:chExt cx="1248" cy="1240"/>
            </a:xfrm>
          </p:grpSpPr>
          <p:sp>
            <p:nvSpPr>
              <p:cNvPr id="19" name="Oval 30"/>
              <p:cNvSpPr>
                <a:spLocks noChangeArrowheads="1"/>
              </p:cNvSpPr>
              <p:nvPr/>
            </p:nvSpPr>
            <p:spPr bwMode="gray">
              <a:xfrm>
                <a:off x="2508" y="1231"/>
                <a:ext cx="1248" cy="1240"/>
              </a:xfrm>
              <a:prstGeom prst="ellipse">
                <a:avLst/>
              </a:prstGeom>
              <a:solidFill>
                <a:srgbClr val="80808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20" name="Oval 31"/>
              <p:cNvSpPr>
                <a:spLocks noChangeArrowheads="1"/>
              </p:cNvSpPr>
              <p:nvPr/>
            </p:nvSpPr>
            <p:spPr bwMode="gray">
              <a:xfrm>
                <a:off x="2541" y="1256"/>
                <a:ext cx="1190" cy="1190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100000">
                    <a:srgbClr val="FFFFFF">
                      <a:gamma/>
                      <a:shade val="26275"/>
                      <a:invGamma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21" name="Oval 32"/>
              <p:cNvSpPr>
                <a:spLocks noChangeArrowheads="1"/>
              </p:cNvSpPr>
              <p:nvPr/>
            </p:nvSpPr>
            <p:spPr bwMode="gray">
              <a:xfrm>
                <a:off x="2590" y="1305"/>
                <a:ext cx="1092" cy="1092"/>
              </a:xfrm>
              <a:prstGeom prst="ellipse">
                <a:avLst/>
              </a:prstGeom>
              <a:solidFill>
                <a:srgbClr val="808080">
                  <a:alpha val="25000"/>
                </a:srgb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22" name="Oval 33"/>
              <p:cNvSpPr>
                <a:spLocks noChangeArrowheads="1"/>
              </p:cNvSpPr>
              <p:nvPr/>
            </p:nvSpPr>
            <p:spPr bwMode="gray">
              <a:xfrm>
                <a:off x="2623" y="1330"/>
                <a:ext cx="1026" cy="1026"/>
              </a:xfrm>
              <a:prstGeom prst="ellipse">
                <a:avLst/>
              </a:prstGeom>
              <a:solidFill>
                <a:srgbClr val="808080">
                  <a:alpha val="30000"/>
                </a:srgb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23" name="Oval 34"/>
              <p:cNvSpPr>
                <a:spLocks noChangeArrowheads="1"/>
              </p:cNvSpPr>
              <p:nvPr/>
            </p:nvSpPr>
            <p:spPr bwMode="gray">
              <a:xfrm>
                <a:off x="2637" y="1346"/>
                <a:ext cx="993" cy="994"/>
              </a:xfrm>
              <a:prstGeom prst="ellipse">
                <a:avLst/>
              </a:prstGeom>
              <a:gradFill rotWithShape="1">
                <a:gsLst>
                  <a:gs pos="0">
                    <a:srgbClr val="FFFFFF">
                      <a:gamma/>
                      <a:shade val="36078"/>
                      <a:invGamma/>
                    </a:srgbClr>
                  </a:gs>
                  <a:gs pos="100000">
                    <a:srgbClr val="FFFFFF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</p:grpSp>
        <p:grpSp>
          <p:nvGrpSpPr>
            <p:cNvPr id="13" name="Group 35"/>
            <p:cNvGrpSpPr>
              <a:grpSpLocks/>
            </p:cNvGrpSpPr>
            <p:nvPr/>
          </p:nvGrpSpPr>
          <p:grpSpPr bwMode="auto">
            <a:xfrm>
              <a:off x="2944" y="2506"/>
              <a:ext cx="307" cy="307"/>
              <a:chOff x="2818" y="1570"/>
              <a:chExt cx="264" cy="264"/>
            </a:xfrm>
          </p:grpSpPr>
          <p:sp>
            <p:nvSpPr>
              <p:cNvPr id="15" name="Oval 36"/>
              <p:cNvSpPr>
                <a:spLocks noChangeArrowheads="1"/>
              </p:cNvSpPr>
              <p:nvPr/>
            </p:nvSpPr>
            <p:spPr bwMode="gray">
              <a:xfrm>
                <a:off x="2818" y="1570"/>
                <a:ext cx="264" cy="264"/>
              </a:xfrm>
              <a:prstGeom prst="ellipse">
                <a:avLst/>
              </a:prstGeom>
              <a:gradFill rotWithShape="1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1607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16" name="Oval 37"/>
              <p:cNvSpPr>
                <a:spLocks noChangeArrowheads="1"/>
              </p:cNvSpPr>
              <p:nvPr/>
            </p:nvSpPr>
            <p:spPr bwMode="gray">
              <a:xfrm>
                <a:off x="2827" y="1579"/>
                <a:ext cx="246" cy="246"/>
              </a:xfrm>
              <a:prstGeom prst="ellipse">
                <a:avLst/>
              </a:prstGeom>
              <a:gradFill rotWithShape="1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46275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17" name="Oval 38"/>
              <p:cNvSpPr>
                <a:spLocks noChangeArrowheads="1"/>
              </p:cNvSpPr>
              <p:nvPr/>
            </p:nvSpPr>
            <p:spPr bwMode="gray">
              <a:xfrm>
                <a:off x="2831" y="1581"/>
                <a:ext cx="238" cy="238"/>
              </a:xfrm>
              <a:prstGeom prst="ellipse">
                <a:avLst/>
              </a:prstGeom>
              <a:gradFill rotWithShape="1">
                <a:gsLst>
                  <a:gs pos="0">
                    <a:schemeClr val="accent2">
                      <a:gamma/>
                      <a:tint val="0"/>
                      <a:invGamma/>
                      <a:alpha val="45000"/>
                    </a:schemeClr>
                  </a:gs>
                  <a:gs pos="50000">
                    <a:schemeClr val="accent2"/>
                  </a:gs>
                  <a:gs pos="100000">
                    <a:schemeClr val="accent2">
                      <a:gamma/>
                      <a:tint val="0"/>
                      <a:invGamma/>
                      <a:alpha val="45000"/>
                    </a:schemeClr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18" name="Oval 39"/>
              <p:cNvSpPr>
                <a:spLocks noChangeArrowheads="1"/>
              </p:cNvSpPr>
              <p:nvPr/>
            </p:nvSpPr>
            <p:spPr bwMode="gray">
              <a:xfrm>
                <a:off x="2845" y="1593"/>
                <a:ext cx="214" cy="214"/>
              </a:xfrm>
              <a:prstGeom prst="ellipse">
                <a:avLst/>
              </a:prstGeom>
              <a:gradFill rotWithShape="1">
                <a:gsLst>
                  <a:gs pos="0">
                    <a:schemeClr val="accent2">
                      <a:gamma/>
                      <a:shade val="65882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</p:grpSp>
        <p:sp>
          <p:nvSpPr>
            <p:cNvPr id="14" name="AutoShape 40"/>
            <p:cNvSpPr>
              <a:spLocks noChangeArrowheads="1"/>
            </p:cNvSpPr>
            <p:nvPr/>
          </p:nvSpPr>
          <p:spPr bwMode="gray">
            <a:xfrm>
              <a:off x="3016" y="2564"/>
              <a:ext cx="162" cy="176"/>
            </a:xfrm>
            <a:prstGeom prst="triangle">
              <a:avLst>
                <a:gd name="adj" fmla="val 50000"/>
              </a:avLst>
            </a:prstGeom>
            <a:solidFill>
              <a:srgbClr val="FFFFFF">
                <a:alpha val="50000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ko-KR" altLang="en-US" sz="1801"/>
            </a:p>
          </p:txBody>
        </p:sp>
      </p:grpSp>
    </p:spTree>
    <p:extLst>
      <p:ext uri="{BB962C8B-B14F-4D97-AF65-F5344CB8AC3E}">
        <p14:creationId xmlns:p14="http://schemas.microsoft.com/office/powerpoint/2010/main" val="40408126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ctr" defTabSz="914354" rtl="0" eaLnBrk="1" latinLnBrk="1" hangingPunct="1"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latinLnBrk="1" hangingPunct="1">
        <a:defRPr>
          <a:solidFill>
            <a:schemeClr val="tx2"/>
          </a:solidFill>
        </a:defRPr>
      </a:lvl2pPr>
      <a:lvl3pPr eaLnBrk="1" latinLnBrk="1" hangingPunct="1">
        <a:defRPr>
          <a:solidFill>
            <a:schemeClr val="tx2"/>
          </a:solidFill>
        </a:defRPr>
      </a:lvl3pPr>
      <a:lvl4pPr eaLnBrk="1" latinLnBrk="1" hangingPunct="1">
        <a:defRPr>
          <a:solidFill>
            <a:schemeClr val="tx2"/>
          </a:solidFill>
        </a:defRPr>
      </a:lvl4pPr>
      <a:lvl5pPr eaLnBrk="1" latinLnBrk="1" hangingPunct="1">
        <a:defRPr>
          <a:solidFill>
            <a:schemeClr val="tx2"/>
          </a:solidFill>
        </a:defRPr>
      </a:lvl5pPr>
      <a:lvl6pPr eaLnBrk="1" latinLnBrk="1" hangingPunct="1">
        <a:defRPr>
          <a:solidFill>
            <a:schemeClr val="tx2"/>
          </a:solidFill>
        </a:defRPr>
      </a:lvl6pPr>
      <a:lvl7pPr eaLnBrk="1" latinLnBrk="1" hangingPunct="1">
        <a:defRPr>
          <a:solidFill>
            <a:schemeClr val="tx2"/>
          </a:solidFill>
        </a:defRPr>
      </a:lvl7pPr>
      <a:lvl8pPr eaLnBrk="1" latinLnBrk="1" hangingPunct="1">
        <a:defRPr>
          <a:solidFill>
            <a:schemeClr val="tx2"/>
          </a:solidFill>
        </a:defRPr>
      </a:lvl8pPr>
      <a:lvl9pPr eaLnBrk="1" latinLnBrk="1" hangingPunct="1">
        <a:defRPr>
          <a:solidFill>
            <a:schemeClr val="tx2"/>
          </a:solidFill>
        </a:defRPr>
      </a:lvl9pPr>
    </p:titleStyle>
    <p:bodyStyle>
      <a:lvl1pPr marL="342882" indent="-342882" algn="l" defTabSz="914354" rtl="0" eaLnBrk="1" latinLnBrk="1" hangingPunct="1">
        <a:spcBef>
          <a:spcPct val="20000"/>
        </a:spcBef>
        <a:buClr>
          <a:schemeClr val="accent1"/>
        </a:buClr>
        <a:buSzPct val="90000"/>
        <a:buFont typeface="Wingdings 3" pitchFamily="18" charset="2"/>
        <a:buChar char=""/>
        <a:defRPr sz="3200" kern="1200">
          <a:solidFill>
            <a:schemeClr val="tx1"/>
          </a:solidFill>
          <a:latin typeface="+mj-ea"/>
          <a:ea typeface="+mj-ea"/>
          <a:cs typeface="+mn-cs"/>
        </a:defRPr>
      </a:lvl1pPr>
      <a:lvl2pPr marL="742913" indent="-285737" algn="l" defTabSz="914354" rtl="0" eaLnBrk="1" latinLnBrk="1" hangingPunct="1">
        <a:spcBef>
          <a:spcPct val="20000"/>
        </a:spcBef>
        <a:buClr>
          <a:schemeClr val="accent2"/>
        </a:buClr>
        <a:buSzPct val="90000"/>
        <a:buFont typeface="Wingdings 3" pitchFamily="18" charset="2"/>
        <a:buChar char=""/>
        <a:defRPr sz="2800" kern="1200">
          <a:solidFill>
            <a:schemeClr val="tx1"/>
          </a:solidFill>
          <a:latin typeface="+mj-ea"/>
          <a:ea typeface="+mj-ea"/>
          <a:cs typeface="+mn-cs"/>
        </a:defRPr>
      </a:lvl2pPr>
      <a:lvl3pPr marL="1142943" indent="-228589" algn="l" defTabSz="914354" rtl="0" eaLnBrk="1" latinLnBrk="1" hangingPunct="1">
        <a:spcBef>
          <a:spcPct val="20000"/>
        </a:spcBef>
        <a:buClr>
          <a:schemeClr val="accent3"/>
        </a:buClr>
        <a:buSzPct val="90000"/>
        <a:buFont typeface="Wingdings 3" pitchFamily="18" charset="2"/>
        <a:buChar char=""/>
        <a:defRPr sz="2400" kern="1200">
          <a:solidFill>
            <a:schemeClr val="tx1"/>
          </a:solidFill>
          <a:latin typeface="+mj-ea"/>
          <a:ea typeface="+mj-ea"/>
          <a:cs typeface="+mn-cs"/>
        </a:defRPr>
      </a:lvl3pPr>
      <a:lvl4pPr marL="1600121" indent="-228589" algn="l" defTabSz="914354" rtl="0" eaLnBrk="1" latinLnBrk="1" hangingPunct="1">
        <a:spcBef>
          <a:spcPct val="20000"/>
        </a:spcBef>
        <a:buClr>
          <a:schemeClr val="accent4"/>
        </a:buClr>
        <a:buSzPct val="90000"/>
        <a:buFont typeface="Wingdings 3" pitchFamily="18" charset="2"/>
        <a:buChar char=""/>
        <a:defRPr sz="2000" kern="1200">
          <a:solidFill>
            <a:schemeClr val="tx1"/>
          </a:solidFill>
          <a:latin typeface="+mj-ea"/>
          <a:ea typeface="+mj-ea"/>
          <a:cs typeface="+mn-cs"/>
        </a:defRPr>
      </a:lvl4pPr>
      <a:lvl5pPr marL="2057298" indent="-228589" algn="l" defTabSz="914354" rtl="0" eaLnBrk="1" latinLnBrk="1" hangingPunct="1">
        <a:spcBef>
          <a:spcPct val="20000"/>
        </a:spcBef>
        <a:buClr>
          <a:schemeClr val="accent5"/>
        </a:buClr>
        <a:buSzPct val="90000"/>
        <a:buFont typeface="Wingdings 3" pitchFamily="18" charset="2"/>
        <a:buChar char=""/>
        <a:defRPr sz="2000" kern="1200">
          <a:solidFill>
            <a:schemeClr val="tx1"/>
          </a:solidFill>
          <a:latin typeface="+mj-ea"/>
          <a:ea typeface="+mj-ea"/>
          <a:cs typeface="+mn-cs"/>
        </a:defRPr>
      </a:lvl5pPr>
      <a:lvl6pPr marL="2514476" indent="-228589" algn="l" defTabSz="914354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52" indent="-228589" algn="l" defTabSz="914354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29" indent="-228589" algn="l" defTabSz="914354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07" indent="-228589" algn="l" defTabSz="914354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1pPr>
      <a:lvl2pPr marL="457177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2pPr>
      <a:lvl3pPr marL="914354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1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9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6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3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0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7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extBox 31"/>
          <p:cNvSpPr txBox="1"/>
          <p:nvPr/>
        </p:nvSpPr>
        <p:spPr>
          <a:xfrm>
            <a:off x="8390104" y="6444044"/>
            <a:ext cx="755577" cy="3694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801" dirty="0"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1</a:t>
            </a:r>
            <a:endParaRPr lang="ko-KR" altLang="en-US" sz="1801" dirty="0"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cxnSp>
        <p:nvCxnSpPr>
          <p:cNvPr id="20" name="Straight Connector 43">
            <a:extLst>
              <a:ext uri="{FF2B5EF4-FFF2-40B4-BE49-F238E27FC236}">
                <a16:creationId xmlns:a16="http://schemas.microsoft.com/office/drawing/2014/main" id="{7F8D6741-0004-4987-895D-3E6F18B45CF7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477889" y="2415080"/>
            <a:ext cx="8219255" cy="3541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 type="diamond" w="med" len="med"/>
            <a:tailEnd type="diamond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1" name="Text Box 45">
            <a:extLst>
              <a:ext uri="{FF2B5EF4-FFF2-40B4-BE49-F238E27FC236}">
                <a16:creationId xmlns:a16="http://schemas.microsoft.com/office/drawing/2014/main" id="{D9F958BE-1D9B-46DA-8747-B446FE8E14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46487" y="1561891"/>
            <a:ext cx="7450657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50000"/>
              </a:schemeClr>
            </a:prstShdw>
          </a:effec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ko-KR" altLang="en-US" sz="4400" b="1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이번주 예배 안내</a:t>
            </a:r>
            <a:endParaRPr lang="en-US" altLang="ko-KR" sz="4400" b="1" dirty="0">
              <a:solidFill>
                <a:srgbClr val="002060"/>
              </a:solidFill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sp>
        <p:nvSpPr>
          <p:cNvPr id="22" name="AutoShape 4">
            <a:extLst>
              <a:ext uri="{FF2B5EF4-FFF2-40B4-BE49-F238E27FC236}">
                <a16:creationId xmlns:a16="http://schemas.microsoft.com/office/drawing/2014/main" id="{F10F8CFB-523B-487D-A9B7-DDB23D4D1C81}"/>
              </a:ext>
            </a:extLst>
          </p:cNvPr>
          <p:cNvSpPr>
            <a:spLocks noChangeArrowheads="1"/>
          </p:cNvSpPr>
          <p:nvPr/>
        </p:nvSpPr>
        <p:spPr bwMode="gray">
          <a:xfrm>
            <a:off x="477889" y="1626484"/>
            <a:ext cx="673100" cy="620713"/>
          </a:xfrm>
          <a:prstGeom prst="roundRect">
            <a:avLst>
              <a:gd name="adj" fmla="val 16667"/>
            </a:avLst>
          </a:pr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B05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ko-KR" altLang="en-US" sz="1801"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pic>
        <p:nvPicPr>
          <p:cNvPr id="23" name="Picture 19" descr="Picture1">
            <a:extLst>
              <a:ext uri="{FF2B5EF4-FFF2-40B4-BE49-F238E27FC236}">
                <a16:creationId xmlns:a16="http://schemas.microsoft.com/office/drawing/2014/main" id="{ECE6F2F1-7A50-42CC-9779-5E63833857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414" y="1640771"/>
            <a:ext cx="668340" cy="382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Text Box 32">
            <a:extLst>
              <a:ext uri="{FF2B5EF4-FFF2-40B4-BE49-F238E27FC236}">
                <a16:creationId xmlns:a16="http://schemas.microsoft.com/office/drawing/2014/main" id="{B8883CCC-60BB-4623-90B1-B99E0B2799E2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444430" y="1616161"/>
            <a:ext cx="754308" cy="646331"/>
          </a:xfrm>
          <a:prstGeom prst="rect">
            <a:avLst/>
          </a:prstGeom>
          <a:noFill/>
          <a:ln>
            <a:noFill/>
          </a:ln>
          <a:effectLst>
            <a:outerShdw dist="28398" dir="3806097" algn="ctr" rotWithShape="0">
              <a:srgbClr val="333333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 sz="3600" dirty="0">
                <a:solidFill>
                  <a:srgbClr val="FFFFFF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01</a:t>
            </a:r>
          </a:p>
        </p:txBody>
      </p:sp>
      <p:sp>
        <p:nvSpPr>
          <p:cNvPr id="29" name="제목 3">
            <a:extLst>
              <a:ext uri="{FF2B5EF4-FFF2-40B4-BE49-F238E27FC236}">
                <a16:creationId xmlns:a16="http://schemas.microsoft.com/office/drawing/2014/main" id="{8D6BF72F-0566-4E9F-8612-2A3BEF9120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544" y="452656"/>
            <a:ext cx="8229600" cy="960120"/>
          </a:xfrm>
        </p:spPr>
        <p:txBody>
          <a:bodyPr/>
          <a:lstStyle/>
          <a:p>
            <a:r>
              <a:rPr lang="ko-KR" altLang="en-US" dirty="0">
                <a:solidFill>
                  <a:srgbClr val="002060"/>
                </a:solidFill>
              </a:rPr>
              <a:t>광   고</a:t>
            </a:r>
          </a:p>
        </p:txBody>
      </p:sp>
      <p:graphicFrame>
        <p:nvGraphicFramePr>
          <p:cNvPr id="10" name="표 9">
            <a:extLst>
              <a:ext uri="{FF2B5EF4-FFF2-40B4-BE49-F238E27FC236}">
                <a16:creationId xmlns:a16="http://schemas.microsoft.com/office/drawing/2014/main" id="{44098A85-7168-4695-8F29-1818C902090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4443092"/>
              </p:ext>
            </p:extLst>
          </p:nvPr>
        </p:nvGraphicFramePr>
        <p:xfrm>
          <a:off x="1246487" y="2588974"/>
          <a:ext cx="6769494" cy="813832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1201277">
                  <a:extLst>
                    <a:ext uri="{9D8B030D-6E8A-4147-A177-3AD203B41FA5}">
                      <a16:colId xmlns:a16="http://schemas.microsoft.com/office/drawing/2014/main" val="539215759"/>
                    </a:ext>
                  </a:extLst>
                </a:gridCol>
                <a:gridCol w="2867919">
                  <a:extLst>
                    <a:ext uri="{9D8B030D-6E8A-4147-A177-3AD203B41FA5}">
                      <a16:colId xmlns:a16="http://schemas.microsoft.com/office/drawing/2014/main" val="4247684424"/>
                    </a:ext>
                  </a:extLst>
                </a:gridCol>
                <a:gridCol w="2700298">
                  <a:extLst>
                    <a:ext uri="{9D8B030D-6E8A-4147-A177-3AD203B41FA5}">
                      <a16:colId xmlns:a16="http://schemas.microsoft.com/office/drawing/2014/main" val="841918721"/>
                    </a:ext>
                  </a:extLst>
                </a:gridCol>
              </a:tblGrid>
              <a:tr h="406916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800" b="0" dirty="0" err="1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방문월</a:t>
                      </a:r>
                      <a:endParaRPr lang="ko-KR" altLang="en-US" sz="1800" b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800" b="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일시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800" b="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성명 </a:t>
                      </a:r>
                      <a:r>
                        <a:rPr lang="en-US" altLang="ko-KR" sz="1800" b="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/</a:t>
                      </a:r>
                      <a:r>
                        <a:rPr lang="ko-KR" altLang="en-US" sz="1800" b="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지역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4743094"/>
                  </a:ext>
                </a:extLst>
              </a:tr>
              <a:tr h="40691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000" b="1" dirty="0">
                          <a:solidFill>
                            <a:srgbClr val="002060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8</a:t>
                      </a:r>
                      <a:r>
                        <a:rPr lang="ko-KR" altLang="en-US" sz="2000" b="1" dirty="0">
                          <a:solidFill>
                            <a:srgbClr val="002060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월</a:t>
                      </a:r>
                    </a:p>
                  </a:txBody>
                  <a:tcPr anchor="ctr">
                    <a:lnL w="12700" cmpd="sng">
                      <a:noFill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000" b="1" dirty="0">
                          <a:solidFill>
                            <a:srgbClr val="002060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8.12(</a:t>
                      </a:r>
                      <a:r>
                        <a:rPr lang="ko-KR" altLang="en-US" sz="2000" b="1" dirty="0">
                          <a:solidFill>
                            <a:srgbClr val="002060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일</a:t>
                      </a:r>
                      <a:r>
                        <a:rPr lang="en-US" altLang="ko-KR" sz="2000" b="1" dirty="0">
                          <a:solidFill>
                            <a:srgbClr val="002060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)</a:t>
                      </a:r>
                      <a:endParaRPr lang="ko-KR" altLang="en-US" sz="2000" b="1" dirty="0">
                        <a:solidFill>
                          <a:srgbClr val="002060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b="1" dirty="0" err="1">
                          <a:solidFill>
                            <a:srgbClr val="002060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장동</a:t>
                      </a:r>
                      <a:r>
                        <a:rPr lang="en-US" altLang="ko-KR" sz="2000" b="1" dirty="0">
                          <a:solidFill>
                            <a:srgbClr val="002060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* (</a:t>
                      </a:r>
                      <a:r>
                        <a:rPr lang="ko-KR" altLang="en-US" sz="2000" b="1" dirty="0">
                          <a:solidFill>
                            <a:srgbClr val="002060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피치</a:t>
                      </a:r>
                      <a:r>
                        <a:rPr lang="en-US" altLang="ko-KR" sz="2000" b="1" dirty="0">
                          <a:solidFill>
                            <a:srgbClr val="002060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)</a:t>
                      </a:r>
                      <a:endParaRPr lang="ko-KR" altLang="en-US" sz="2000" b="1" dirty="0">
                        <a:solidFill>
                          <a:srgbClr val="002060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7360092"/>
                  </a:ext>
                </a:extLst>
              </a:tr>
            </a:tbl>
          </a:graphicData>
        </a:graphic>
      </p:graphicFrame>
      <p:sp>
        <p:nvSpPr>
          <p:cNvPr id="11" name="Rectangle 51">
            <a:extLst>
              <a:ext uri="{FF2B5EF4-FFF2-40B4-BE49-F238E27FC236}">
                <a16:creationId xmlns:a16="http://schemas.microsoft.com/office/drawing/2014/main" id="{772EDC3A-812A-47C8-B199-12183F0D87BC}"/>
              </a:ext>
            </a:extLst>
          </p:cNvPr>
          <p:cNvSpPr/>
          <p:nvPr/>
        </p:nvSpPr>
        <p:spPr>
          <a:xfrm>
            <a:off x="1274416" y="3708052"/>
            <a:ext cx="7754006" cy="2644635"/>
          </a:xfrm>
          <a:prstGeom prst="rect">
            <a:avLst/>
          </a:prstGeom>
          <a:effectLst/>
        </p:spPr>
        <p:txBody>
          <a:bodyPr wrap="square">
            <a:spAutoFit/>
          </a:bodyPr>
          <a:lstStyle/>
          <a:p>
            <a:pPr marL="342900" indent="-342900" algn="l">
              <a:lnSpc>
                <a:spcPct val="120000"/>
              </a:lnSpc>
              <a:buFont typeface="Wingdings" charset="2"/>
              <a:buChar char="§"/>
            </a:pPr>
            <a:r>
              <a:rPr lang="en-US" altLang="ko-KR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8.8(</a:t>
            </a:r>
            <a:r>
              <a:rPr lang="ko-KR" altLang="en-US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수</a:t>
            </a:r>
            <a:r>
              <a:rPr lang="en-US" altLang="ko-KR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) </a:t>
            </a:r>
            <a:r>
              <a:rPr lang="ko-KR" altLang="en-US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수요예배는 극단 </a:t>
            </a:r>
            <a:r>
              <a:rPr lang="ko-KR" altLang="en-US" sz="2800" dirty="0" err="1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하나무브먼트</a:t>
            </a:r>
            <a:r>
              <a:rPr lang="ko-KR" altLang="en-US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 공연이 있습니다</a:t>
            </a:r>
            <a:r>
              <a:rPr lang="en-US" altLang="ko-KR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.</a:t>
            </a:r>
          </a:p>
          <a:p>
            <a:pPr marL="342900" indent="-342900" algn="l">
              <a:lnSpc>
                <a:spcPct val="120000"/>
              </a:lnSpc>
              <a:buFont typeface="Wingdings" charset="2"/>
              <a:buChar char="§"/>
            </a:pPr>
            <a:endParaRPr lang="en-US" altLang="ko-KR" sz="2800" dirty="0">
              <a:solidFill>
                <a:srgbClr val="002060"/>
              </a:solidFill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  <a:p>
            <a:pPr marL="342900" indent="-342900" algn="l">
              <a:lnSpc>
                <a:spcPct val="120000"/>
              </a:lnSpc>
              <a:buFont typeface="Wingdings" charset="2"/>
              <a:buChar char="§"/>
            </a:pPr>
            <a:r>
              <a:rPr lang="en-US" altLang="ko-KR" sz="280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8.10(</a:t>
            </a:r>
            <a:r>
              <a:rPr lang="ko-KR" altLang="en-US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금</a:t>
            </a:r>
            <a:r>
              <a:rPr lang="en-US" altLang="ko-KR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) </a:t>
            </a:r>
            <a:r>
              <a:rPr lang="ko-KR" altLang="en-US" sz="2800" dirty="0" err="1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금요예배는</a:t>
            </a:r>
            <a:r>
              <a:rPr lang="ko-KR" altLang="en-US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 교회와 지체들을 위한 기도로 모입니다</a:t>
            </a:r>
            <a:r>
              <a:rPr lang="en-US" altLang="ko-KR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667085086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extBox 31"/>
          <p:cNvSpPr txBox="1"/>
          <p:nvPr/>
        </p:nvSpPr>
        <p:spPr>
          <a:xfrm>
            <a:off x="8390104" y="6444044"/>
            <a:ext cx="755577" cy="3694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801" dirty="0"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2</a:t>
            </a:r>
            <a:endParaRPr lang="ko-KR" altLang="en-US" sz="1801" dirty="0"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cxnSp>
        <p:nvCxnSpPr>
          <p:cNvPr id="20" name="Straight Connector 43">
            <a:extLst>
              <a:ext uri="{FF2B5EF4-FFF2-40B4-BE49-F238E27FC236}">
                <a16:creationId xmlns:a16="http://schemas.microsoft.com/office/drawing/2014/main" id="{7F8D6741-0004-4987-895D-3E6F18B45CF7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477889" y="1471638"/>
            <a:ext cx="8219255" cy="3541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 type="diamond" w="med" len="med"/>
            <a:tailEnd type="diamond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1" name="Text Box 45">
            <a:extLst>
              <a:ext uri="{FF2B5EF4-FFF2-40B4-BE49-F238E27FC236}">
                <a16:creationId xmlns:a16="http://schemas.microsoft.com/office/drawing/2014/main" id="{D9F958BE-1D9B-46DA-8747-B446FE8E14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46487" y="618449"/>
            <a:ext cx="7450657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50000"/>
              </a:schemeClr>
            </a:prstShdw>
          </a:effec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ko-KR" altLang="en-US" sz="4400" b="1" dirty="0" err="1">
                <a:solidFill>
                  <a:srgbClr val="002060"/>
                </a:solidFill>
                <a:latin typeface="+mj-ea"/>
                <a:ea typeface="+mj-ea"/>
                <a:cs typeface="JBold" panose="020B0600000101010101" charset="-127"/>
              </a:rPr>
              <a:t>조이캠프</a:t>
            </a:r>
            <a:r>
              <a:rPr lang="ko-KR" altLang="en-US" sz="4400" b="1" dirty="0">
                <a:solidFill>
                  <a:srgbClr val="002060"/>
                </a:solidFill>
                <a:latin typeface="+mj-ea"/>
                <a:ea typeface="+mj-ea"/>
                <a:cs typeface="JBold" panose="020B0600000101010101" charset="-127"/>
              </a:rPr>
              <a:t> 안내</a:t>
            </a:r>
            <a:endParaRPr lang="en-US" altLang="ko-KR" sz="4400" b="1" dirty="0">
              <a:solidFill>
                <a:srgbClr val="002060"/>
              </a:solidFill>
              <a:latin typeface="+mj-ea"/>
              <a:ea typeface="+mj-ea"/>
              <a:cs typeface="JBold" panose="020B0600000101010101" charset="-127"/>
            </a:endParaRPr>
          </a:p>
        </p:txBody>
      </p:sp>
      <p:sp>
        <p:nvSpPr>
          <p:cNvPr id="22" name="AutoShape 4">
            <a:extLst>
              <a:ext uri="{FF2B5EF4-FFF2-40B4-BE49-F238E27FC236}">
                <a16:creationId xmlns:a16="http://schemas.microsoft.com/office/drawing/2014/main" id="{F10F8CFB-523B-487D-A9B7-DDB23D4D1C81}"/>
              </a:ext>
            </a:extLst>
          </p:cNvPr>
          <p:cNvSpPr>
            <a:spLocks noChangeArrowheads="1"/>
          </p:cNvSpPr>
          <p:nvPr/>
        </p:nvSpPr>
        <p:spPr bwMode="gray">
          <a:xfrm>
            <a:off x="477889" y="683042"/>
            <a:ext cx="673100" cy="620713"/>
          </a:xfrm>
          <a:prstGeom prst="roundRect">
            <a:avLst>
              <a:gd name="adj" fmla="val 16667"/>
            </a:avLst>
          </a:pr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B05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ko-KR" altLang="en-US" sz="1801">
              <a:latin typeface="+mj-ea"/>
              <a:ea typeface="+mj-ea"/>
              <a:cs typeface="JBold" panose="020B0600000101010101" charset="-127"/>
            </a:endParaRPr>
          </a:p>
        </p:txBody>
      </p:sp>
      <p:pic>
        <p:nvPicPr>
          <p:cNvPr id="23" name="Picture 19" descr="Picture1">
            <a:extLst>
              <a:ext uri="{FF2B5EF4-FFF2-40B4-BE49-F238E27FC236}">
                <a16:creationId xmlns:a16="http://schemas.microsoft.com/office/drawing/2014/main" id="{ECE6F2F1-7A50-42CC-9779-5E63833857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414" y="697329"/>
            <a:ext cx="668340" cy="382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Text Box 32">
            <a:extLst>
              <a:ext uri="{FF2B5EF4-FFF2-40B4-BE49-F238E27FC236}">
                <a16:creationId xmlns:a16="http://schemas.microsoft.com/office/drawing/2014/main" id="{B8883CCC-60BB-4623-90B1-B99E0B2799E2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444430" y="672719"/>
            <a:ext cx="754308" cy="646331"/>
          </a:xfrm>
          <a:prstGeom prst="rect">
            <a:avLst/>
          </a:prstGeom>
          <a:noFill/>
          <a:ln>
            <a:noFill/>
          </a:ln>
          <a:effectLst>
            <a:outerShdw dist="28398" dir="3806097" algn="ctr" rotWithShape="0">
              <a:srgbClr val="333333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 sz="3600" dirty="0">
                <a:solidFill>
                  <a:srgbClr val="FFFFFF"/>
                </a:solidFill>
                <a:latin typeface="+mj-ea"/>
                <a:ea typeface="+mj-ea"/>
                <a:cs typeface="JBold" panose="020B0600000101010101" charset="-127"/>
              </a:rPr>
              <a:t>02</a:t>
            </a:r>
          </a:p>
        </p:txBody>
      </p:sp>
      <p:sp>
        <p:nvSpPr>
          <p:cNvPr id="10" name="Rectangle 51">
            <a:extLst>
              <a:ext uri="{FF2B5EF4-FFF2-40B4-BE49-F238E27FC236}">
                <a16:creationId xmlns:a16="http://schemas.microsoft.com/office/drawing/2014/main" id="{EDB7BCBF-9E02-4240-9BC1-09AD3D463613}"/>
              </a:ext>
            </a:extLst>
          </p:cNvPr>
          <p:cNvSpPr/>
          <p:nvPr/>
        </p:nvSpPr>
        <p:spPr>
          <a:xfrm>
            <a:off x="1246486" y="1627188"/>
            <a:ext cx="7754006" cy="5747022"/>
          </a:xfrm>
          <a:prstGeom prst="rect">
            <a:avLst/>
          </a:prstGeom>
          <a:effectLst/>
        </p:spPr>
        <p:txBody>
          <a:bodyPr wrap="square">
            <a:spAutoFit/>
          </a:bodyPr>
          <a:lstStyle/>
          <a:p>
            <a:pPr marL="342900" indent="-342900" algn="l">
              <a:lnSpc>
                <a:spcPct val="120000"/>
              </a:lnSpc>
              <a:buFont typeface="Wingdings" charset="2"/>
              <a:buChar char="§"/>
            </a:pPr>
            <a:r>
              <a:rPr lang="ko-KR" altLang="en-US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일시 </a:t>
            </a:r>
            <a:r>
              <a:rPr lang="en-US" altLang="ko-KR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: 8.6(</a:t>
            </a:r>
            <a:r>
              <a:rPr lang="ko-KR" altLang="en-US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월</a:t>
            </a:r>
            <a:r>
              <a:rPr lang="en-US" altLang="ko-KR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)~7(</a:t>
            </a:r>
            <a:r>
              <a:rPr lang="ko-KR" altLang="en-US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화</a:t>
            </a:r>
            <a:r>
              <a:rPr lang="en-US" altLang="ko-KR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)</a:t>
            </a:r>
            <a:r>
              <a:rPr lang="ko-KR" altLang="en-US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 오전</a:t>
            </a:r>
            <a:r>
              <a:rPr lang="en-US" altLang="ko-KR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10</a:t>
            </a:r>
            <a:r>
              <a:rPr lang="ko-KR" altLang="en-US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시</a:t>
            </a:r>
            <a:r>
              <a:rPr lang="en-US" altLang="ko-KR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~</a:t>
            </a:r>
            <a:r>
              <a:rPr lang="ko-KR" altLang="en-US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오후</a:t>
            </a:r>
            <a:r>
              <a:rPr lang="en-US" altLang="ko-KR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14</a:t>
            </a:r>
            <a:r>
              <a:rPr lang="ko-KR" altLang="en-US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시 </a:t>
            </a:r>
            <a:r>
              <a:rPr lang="en-US" altLang="ko-KR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30</a:t>
            </a:r>
            <a:r>
              <a:rPr lang="ko-KR" altLang="en-US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분</a:t>
            </a:r>
            <a:endParaRPr lang="en-US" altLang="ko-KR" sz="2800" dirty="0">
              <a:solidFill>
                <a:srgbClr val="002060"/>
              </a:solidFill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  <a:p>
            <a:pPr marL="342900" indent="-342900" algn="l">
              <a:lnSpc>
                <a:spcPct val="120000"/>
              </a:lnSpc>
              <a:buFont typeface="Wingdings" charset="2"/>
              <a:buChar char="§"/>
            </a:pPr>
            <a:r>
              <a:rPr lang="ko-KR" altLang="en-US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장소 </a:t>
            </a:r>
            <a:r>
              <a:rPr lang="en-US" altLang="ko-KR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: </a:t>
            </a:r>
            <a:r>
              <a:rPr lang="ko-KR" altLang="en-US" sz="2800" dirty="0" err="1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신촌하나교회</a:t>
            </a:r>
            <a:r>
              <a:rPr lang="ko-KR" altLang="en-US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 본당</a:t>
            </a:r>
            <a:endParaRPr lang="en-US" altLang="ko-KR" sz="2800" dirty="0">
              <a:solidFill>
                <a:srgbClr val="002060"/>
              </a:solidFill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  <a:p>
            <a:pPr marL="342900" indent="-342900" algn="l">
              <a:lnSpc>
                <a:spcPct val="120000"/>
              </a:lnSpc>
              <a:buFont typeface="Wingdings" charset="2"/>
              <a:buChar char="§"/>
            </a:pPr>
            <a:r>
              <a:rPr lang="ko-KR" altLang="en-US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내용 </a:t>
            </a:r>
            <a:r>
              <a:rPr lang="en-US" altLang="ko-KR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: KINGDOM KIDS! </a:t>
            </a:r>
            <a:r>
              <a:rPr lang="ko-KR" altLang="en-US" sz="2800" dirty="0" err="1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하나무브먼트와</a:t>
            </a:r>
            <a:r>
              <a:rPr lang="ko-KR" altLang="en-US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 함께</a:t>
            </a:r>
            <a:r>
              <a:rPr lang="en-US" altLang="ko-KR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, </a:t>
            </a:r>
            <a:r>
              <a:rPr lang="ko-KR" altLang="en-US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왕의 자녀가 되어 떠나는 </a:t>
            </a:r>
            <a:r>
              <a:rPr lang="en-US" altLang="ko-KR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1</a:t>
            </a:r>
            <a:r>
              <a:rPr lang="ko-KR" altLang="en-US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박 </a:t>
            </a:r>
            <a:r>
              <a:rPr lang="en-US" altLang="ko-KR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2</a:t>
            </a:r>
            <a:r>
              <a:rPr lang="ko-KR" altLang="en-US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일 뮤지컬 캠프</a:t>
            </a:r>
            <a:endParaRPr lang="en-US" altLang="ko-KR" sz="2800" dirty="0">
              <a:solidFill>
                <a:srgbClr val="002060"/>
              </a:solidFill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  <a:p>
            <a:pPr marL="342900" indent="-342900" algn="l">
              <a:lnSpc>
                <a:spcPct val="120000"/>
              </a:lnSpc>
              <a:buFont typeface="Wingdings" charset="2"/>
              <a:buChar char="§"/>
            </a:pPr>
            <a:r>
              <a:rPr lang="ko-KR" altLang="en-US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회비 </a:t>
            </a:r>
            <a:r>
              <a:rPr lang="en-US" altLang="ko-KR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: 2</a:t>
            </a:r>
            <a:r>
              <a:rPr lang="ko-KR" altLang="en-US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만원</a:t>
            </a:r>
            <a:r>
              <a:rPr lang="en-US" altLang="ko-KR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(</a:t>
            </a:r>
            <a:r>
              <a:rPr lang="ko-KR" altLang="en-US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단체 티셔츠 포함</a:t>
            </a:r>
            <a:r>
              <a:rPr lang="en-US" altLang="ko-KR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) / </a:t>
            </a:r>
            <a:r>
              <a:rPr lang="ko-KR" altLang="en-US" sz="2800" dirty="0" err="1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초청자</a:t>
            </a:r>
            <a:r>
              <a:rPr lang="ko-KR" altLang="en-US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 </a:t>
            </a:r>
            <a:r>
              <a:rPr lang="en-US" altLang="ko-KR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1</a:t>
            </a:r>
            <a:r>
              <a:rPr lang="ko-KR" altLang="en-US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만원</a:t>
            </a:r>
            <a:endParaRPr lang="en-US" altLang="ko-KR" sz="2800" dirty="0">
              <a:solidFill>
                <a:srgbClr val="002060"/>
              </a:solidFill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  <a:p>
            <a:pPr marL="342900" indent="-342900" algn="l">
              <a:lnSpc>
                <a:spcPct val="120000"/>
              </a:lnSpc>
              <a:buFont typeface="Wingdings" charset="2"/>
              <a:buChar char="§"/>
            </a:pPr>
            <a:r>
              <a:rPr lang="ko-KR" altLang="en-US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문의 </a:t>
            </a:r>
            <a:r>
              <a:rPr lang="en-US" altLang="ko-KR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: </a:t>
            </a:r>
            <a:r>
              <a:rPr lang="ko-KR" altLang="en-US" sz="2800" dirty="0" err="1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설예리</a:t>
            </a:r>
            <a:r>
              <a:rPr lang="ko-KR" altLang="en-US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 집사</a:t>
            </a:r>
            <a:r>
              <a:rPr lang="en-US" altLang="ko-KR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(010-3539-0563)</a:t>
            </a:r>
          </a:p>
          <a:p>
            <a:pPr algn="l">
              <a:lnSpc>
                <a:spcPct val="120000"/>
              </a:lnSpc>
            </a:pPr>
            <a:r>
              <a:rPr lang="en-US" altLang="ko-KR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            </a:t>
            </a:r>
            <a:r>
              <a:rPr lang="ko-KR" altLang="en-US" sz="2800" dirty="0" err="1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최정리</a:t>
            </a:r>
            <a:r>
              <a:rPr lang="ko-KR" altLang="en-US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 자매</a:t>
            </a:r>
            <a:r>
              <a:rPr lang="en-US" altLang="ko-KR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(010-5101-0715)</a:t>
            </a:r>
          </a:p>
          <a:p>
            <a:pPr marL="342900" indent="-342900" algn="l">
              <a:lnSpc>
                <a:spcPct val="120000"/>
              </a:lnSpc>
              <a:buFont typeface="Wingdings" charset="2"/>
              <a:buChar char="§"/>
            </a:pPr>
            <a:endParaRPr lang="en-US" altLang="ko-KR" sz="2800" dirty="0">
              <a:solidFill>
                <a:schemeClr val="accent6"/>
              </a:solidFill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  <a:p>
            <a:pPr marL="342900" indent="-342900" algn="l">
              <a:lnSpc>
                <a:spcPct val="120000"/>
              </a:lnSpc>
              <a:buFont typeface="Wingdings" charset="2"/>
              <a:buChar char="§"/>
            </a:pPr>
            <a:endParaRPr lang="en-US" altLang="ko-KR" sz="2800" dirty="0">
              <a:solidFill>
                <a:schemeClr val="accent6"/>
              </a:solidFill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  <a:p>
            <a:pPr marL="342900" indent="-342900" algn="l">
              <a:lnSpc>
                <a:spcPct val="120000"/>
              </a:lnSpc>
              <a:buFont typeface="Wingdings" charset="2"/>
              <a:buChar char="§"/>
            </a:pPr>
            <a:endParaRPr lang="en-US" altLang="ko-KR" sz="2800" dirty="0">
              <a:solidFill>
                <a:schemeClr val="accent6"/>
              </a:solidFill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  <a:p>
            <a:pPr marL="342900" indent="-342900" algn="l">
              <a:lnSpc>
                <a:spcPct val="120000"/>
              </a:lnSpc>
              <a:buFont typeface="Wingdings" charset="2"/>
              <a:buChar char="§"/>
            </a:pPr>
            <a:endParaRPr lang="en-US" altLang="ko-KR" sz="2800" dirty="0">
              <a:solidFill>
                <a:srgbClr val="002060"/>
              </a:solidFill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1098973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extBox 31"/>
          <p:cNvSpPr txBox="1"/>
          <p:nvPr/>
        </p:nvSpPr>
        <p:spPr>
          <a:xfrm>
            <a:off x="8390104" y="6444044"/>
            <a:ext cx="755577" cy="3694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801" dirty="0"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3</a:t>
            </a:r>
            <a:endParaRPr lang="ko-KR" altLang="en-US" sz="1801" dirty="0"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cxnSp>
        <p:nvCxnSpPr>
          <p:cNvPr id="20" name="Straight Connector 43">
            <a:extLst>
              <a:ext uri="{FF2B5EF4-FFF2-40B4-BE49-F238E27FC236}">
                <a16:creationId xmlns:a16="http://schemas.microsoft.com/office/drawing/2014/main" id="{7F8D6741-0004-4987-895D-3E6F18B45CF7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477889" y="1471638"/>
            <a:ext cx="8219255" cy="3541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 type="diamond" w="med" len="med"/>
            <a:tailEnd type="diamond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1" name="Text Box 45">
            <a:extLst>
              <a:ext uri="{FF2B5EF4-FFF2-40B4-BE49-F238E27FC236}">
                <a16:creationId xmlns:a16="http://schemas.microsoft.com/office/drawing/2014/main" id="{D9F958BE-1D9B-46DA-8747-B446FE8E14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46487" y="618449"/>
            <a:ext cx="7450657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50000"/>
              </a:schemeClr>
            </a:prstShdw>
          </a:effec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ko-KR" altLang="en-US" sz="4400" b="1" dirty="0" err="1">
                <a:solidFill>
                  <a:srgbClr val="002060"/>
                </a:solidFill>
                <a:latin typeface="+mj-ea"/>
                <a:ea typeface="+mj-ea"/>
                <a:cs typeface="JBold" panose="020B0600000101010101" charset="-127"/>
              </a:rPr>
              <a:t>조이틴</a:t>
            </a:r>
            <a:r>
              <a:rPr lang="ko-KR" altLang="en-US" sz="4400" b="1" dirty="0">
                <a:solidFill>
                  <a:srgbClr val="002060"/>
                </a:solidFill>
                <a:latin typeface="+mj-ea"/>
                <a:ea typeface="+mj-ea"/>
                <a:cs typeface="JBold" panose="020B0600000101010101" charset="-127"/>
              </a:rPr>
              <a:t> 주니어</a:t>
            </a:r>
            <a:r>
              <a:rPr lang="en-US" altLang="ko-KR" sz="4400" b="1" dirty="0">
                <a:solidFill>
                  <a:srgbClr val="002060"/>
                </a:solidFill>
                <a:latin typeface="+mj-ea"/>
                <a:ea typeface="+mj-ea"/>
                <a:cs typeface="JBold" panose="020B0600000101010101" charset="-127"/>
              </a:rPr>
              <a:t>(</a:t>
            </a:r>
            <a:r>
              <a:rPr lang="ko-KR" altLang="en-US" sz="4400" b="1" dirty="0">
                <a:solidFill>
                  <a:srgbClr val="002060"/>
                </a:solidFill>
                <a:latin typeface="+mj-ea"/>
                <a:ea typeface="+mj-ea"/>
                <a:cs typeface="JBold" panose="020B0600000101010101" charset="-127"/>
              </a:rPr>
              <a:t>초</a:t>
            </a:r>
            <a:r>
              <a:rPr lang="en-US" altLang="ko-KR" sz="4400" b="1" dirty="0">
                <a:solidFill>
                  <a:srgbClr val="002060"/>
                </a:solidFill>
                <a:latin typeface="+mj-ea"/>
                <a:ea typeface="+mj-ea"/>
                <a:cs typeface="JBold" panose="020B0600000101010101" charset="-127"/>
              </a:rPr>
              <a:t>4~</a:t>
            </a:r>
            <a:r>
              <a:rPr lang="ko-KR" altLang="en-US" sz="4400" b="1" dirty="0">
                <a:solidFill>
                  <a:srgbClr val="002060"/>
                </a:solidFill>
                <a:latin typeface="+mj-ea"/>
                <a:ea typeface="+mj-ea"/>
                <a:cs typeface="JBold" panose="020B0600000101010101" charset="-127"/>
              </a:rPr>
              <a:t>초</a:t>
            </a:r>
            <a:r>
              <a:rPr lang="en-US" altLang="ko-KR" sz="4400" b="1" dirty="0">
                <a:solidFill>
                  <a:srgbClr val="002060"/>
                </a:solidFill>
                <a:latin typeface="+mj-ea"/>
                <a:ea typeface="+mj-ea"/>
                <a:cs typeface="JBold" panose="020B0600000101010101" charset="-127"/>
              </a:rPr>
              <a:t>6)</a:t>
            </a:r>
            <a:r>
              <a:rPr lang="ko-KR" altLang="en-US" sz="4400" b="1" dirty="0">
                <a:solidFill>
                  <a:srgbClr val="002060"/>
                </a:solidFill>
                <a:latin typeface="+mj-ea"/>
                <a:ea typeface="+mj-ea"/>
                <a:cs typeface="JBold" panose="020B0600000101010101" charset="-127"/>
              </a:rPr>
              <a:t> 캠프</a:t>
            </a:r>
            <a:endParaRPr lang="en-US" altLang="ko-KR" sz="4400" b="1" dirty="0">
              <a:solidFill>
                <a:srgbClr val="002060"/>
              </a:solidFill>
              <a:latin typeface="+mj-ea"/>
              <a:ea typeface="+mj-ea"/>
              <a:cs typeface="JBold" panose="020B0600000101010101" charset="-127"/>
            </a:endParaRPr>
          </a:p>
        </p:txBody>
      </p:sp>
      <p:sp>
        <p:nvSpPr>
          <p:cNvPr id="22" name="AutoShape 4">
            <a:extLst>
              <a:ext uri="{FF2B5EF4-FFF2-40B4-BE49-F238E27FC236}">
                <a16:creationId xmlns:a16="http://schemas.microsoft.com/office/drawing/2014/main" id="{F10F8CFB-523B-487D-A9B7-DDB23D4D1C81}"/>
              </a:ext>
            </a:extLst>
          </p:cNvPr>
          <p:cNvSpPr>
            <a:spLocks noChangeArrowheads="1"/>
          </p:cNvSpPr>
          <p:nvPr/>
        </p:nvSpPr>
        <p:spPr bwMode="gray">
          <a:xfrm>
            <a:off x="477889" y="683042"/>
            <a:ext cx="673100" cy="620713"/>
          </a:xfrm>
          <a:prstGeom prst="roundRect">
            <a:avLst>
              <a:gd name="adj" fmla="val 16667"/>
            </a:avLst>
          </a:pr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B05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ko-KR" altLang="en-US" sz="1801">
              <a:latin typeface="+mj-ea"/>
              <a:ea typeface="+mj-ea"/>
              <a:cs typeface="JBold" panose="020B0600000101010101" charset="-127"/>
            </a:endParaRPr>
          </a:p>
        </p:txBody>
      </p:sp>
      <p:pic>
        <p:nvPicPr>
          <p:cNvPr id="23" name="Picture 19" descr="Picture1">
            <a:extLst>
              <a:ext uri="{FF2B5EF4-FFF2-40B4-BE49-F238E27FC236}">
                <a16:creationId xmlns:a16="http://schemas.microsoft.com/office/drawing/2014/main" id="{ECE6F2F1-7A50-42CC-9779-5E63833857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414" y="697329"/>
            <a:ext cx="668340" cy="382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Text Box 32">
            <a:extLst>
              <a:ext uri="{FF2B5EF4-FFF2-40B4-BE49-F238E27FC236}">
                <a16:creationId xmlns:a16="http://schemas.microsoft.com/office/drawing/2014/main" id="{B8883CCC-60BB-4623-90B1-B99E0B2799E2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444430" y="672719"/>
            <a:ext cx="754308" cy="646331"/>
          </a:xfrm>
          <a:prstGeom prst="rect">
            <a:avLst/>
          </a:prstGeom>
          <a:noFill/>
          <a:ln>
            <a:noFill/>
          </a:ln>
          <a:effectLst>
            <a:outerShdw dist="28398" dir="3806097" algn="ctr" rotWithShape="0">
              <a:srgbClr val="333333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 sz="3600" dirty="0">
                <a:solidFill>
                  <a:srgbClr val="FFFFFF"/>
                </a:solidFill>
                <a:latin typeface="+mj-ea"/>
                <a:ea typeface="+mj-ea"/>
                <a:cs typeface="JBold" panose="020B0600000101010101" charset="-127"/>
              </a:rPr>
              <a:t>03</a:t>
            </a:r>
          </a:p>
        </p:txBody>
      </p:sp>
      <p:sp>
        <p:nvSpPr>
          <p:cNvPr id="10" name="Rectangle 51">
            <a:extLst>
              <a:ext uri="{FF2B5EF4-FFF2-40B4-BE49-F238E27FC236}">
                <a16:creationId xmlns:a16="http://schemas.microsoft.com/office/drawing/2014/main" id="{EDB7BCBF-9E02-4240-9BC1-09AD3D463613}"/>
              </a:ext>
            </a:extLst>
          </p:cNvPr>
          <p:cNvSpPr/>
          <p:nvPr/>
        </p:nvSpPr>
        <p:spPr>
          <a:xfrm>
            <a:off x="1246486" y="1627188"/>
            <a:ext cx="7754006" cy="6264087"/>
          </a:xfrm>
          <a:prstGeom prst="rect">
            <a:avLst/>
          </a:prstGeom>
          <a:effectLst/>
        </p:spPr>
        <p:txBody>
          <a:bodyPr wrap="square">
            <a:spAutoFit/>
          </a:bodyPr>
          <a:lstStyle/>
          <a:p>
            <a:pPr marL="342900" indent="-342900" algn="l">
              <a:lnSpc>
                <a:spcPct val="120000"/>
              </a:lnSpc>
              <a:buFont typeface="Wingdings" charset="2"/>
              <a:buChar char="§"/>
            </a:pPr>
            <a:r>
              <a:rPr lang="ko-KR" altLang="en-US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일시 </a:t>
            </a:r>
            <a:r>
              <a:rPr lang="en-US" altLang="ko-KR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: </a:t>
            </a:r>
            <a:r>
              <a:rPr lang="ko-KR" altLang="en-US" sz="2800" dirty="0" err="1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조이캠프</a:t>
            </a:r>
            <a:r>
              <a:rPr lang="ko-KR" altLang="en-US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 </a:t>
            </a:r>
            <a:r>
              <a:rPr lang="en-US" altLang="ko-KR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10</a:t>
            </a:r>
            <a:r>
              <a:rPr lang="ko-KR" altLang="en-US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시에 이어서 이동하여</a:t>
            </a:r>
            <a:endParaRPr lang="en-US" altLang="ko-KR" sz="2800" dirty="0">
              <a:solidFill>
                <a:srgbClr val="002060"/>
              </a:solidFill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  <a:p>
            <a:pPr algn="l">
              <a:lnSpc>
                <a:spcPct val="120000"/>
              </a:lnSpc>
            </a:pPr>
            <a:r>
              <a:rPr lang="en-US" altLang="ko-KR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            8.6(</a:t>
            </a:r>
            <a:r>
              <a:rPr lang="ko-KR" altLang="en-US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월</a:t>
            </a:r>
            <a:r>
              <a:rPr lang="en-US" altLang="ko-KR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) </a:t>
            </a:r>
            <a:r>
              <a:rPr lang="ko-KR" altLang="en-US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오후</a:t>
            </a:r>
            <a:r>
              <a:rPr lang="en-US" altLang="ko-KR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15</a:t>
            </a:r>
            <a:r>
              <a:rPr lang="ko-KR" altLang="en-US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시 </a:t>
            </a:r>
            <a:r>
              <a:rPr lang="en-US" altLang="ko-KR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~7(</a:t>
            </a:r>
            <a:r>
              <a:rPr lang="ko-KR" altLang="en-US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화</a:t>
            </a:r>
            <a:r>
              <a:rPr lang="en-US" altLang="ko-KR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) </a:t>
            </a:r>
            <a:r>
              <a:rPr lang="ko-KR" altLang="en-US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오전 </a:t>
            </a:r>
            <a:r>
              <a:rPr lang="en-US" altLang="ko-KR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9</a:t>
            </a:r>
            <a:r>
              <a:rPr lang="ko-KR" altLang="en-US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시 </a:t>
            </a:r>
            <a:endParaRPr lang="en-US" altLang="ko-KR" sz="2800" dirty="0">
              <a:solidFill>
                <a:srgbClr val="002060"/>
              </a:solidFill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  <a:p>
            <a:pPr marL="342900" indent="-342900" algn="l">
              <a:lnSpc>
                <a:spcPct val="120000"/>
              </a:lnSpc>
              <a:buFont typeface="Wingdings" charset="2"/>
              <a:buChar char="§"/>
            </a:pPr>
            <a:r>
              <a:rPr lang="ko-KR" altLang="en-US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내용 </a:t>
            </a:r>
            <a:r>
              <a:rPr lang="en-US" altLang="ko-KR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: </a:t>
            </a:r>
            <a:r>
              <a:rPr lang="ko-KR" altLang="en-US" sz="2800" dirty="0" err="1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조이틴</a:t>
            </a:r>
            <a:r>
              <a:rPr lang="ko-KR" altLang="en-US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 주니어</a:t>
            </a:r>
            <a:r>
              <a:rPr lang="en-US" altLang="ko-KR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1</a:t>
            </a:r>
            <a:r>
              <a:rPr lang="ko-KR" altLang="en-US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박 </a:t>
            </a:r>
            <a:r>
              <a:rPr lang="en-US" altLang="ko-KR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2</a:t>
            </a:r>
            <a:r>
              <a:rPr lang="ko-KR" altLang="en-US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일 캠프</a:t>
            </a:r>
            <a:endParaRPr lang="en-US" altLang="ko-KR" sz="2800" dirty="0">
              <a:solidFill>
                <a:srgbClr val="002060"/>
              </a:solidFill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  <a:p>
            <a:pPr marL="342900" indent="-342900" algn="l">
              <a:lnSpc>
                <a:spcPct val="120000"/>
              </a:lnSpc>
              <a:buFont typeface="Wingdings" charset="2"/>
              <a:buChar char="§"/>
            </a:pPr>
            <a:r>
              <a:rPr lang="ko-KR" altLang="en-US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장소 </a:t>
            </a:r>
            <a:r>
              <a:rPr lang="en-US" altLang="ko-KR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: </a:t>
            </a:r>
            <a:r>
              <a:rPr lang="ko-KR" altLang="en-US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황금종교회</a:t>
            </a:r>
            <a:endParaRPr lang="en-US" altLang="ko-KR" sz="2800" dirty="0">
              <a:solidFill>
                <a:srgbClr val="002060"/>
              </a:solidFill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  <a:p>
            <a:pPr marL="342900" indent="-342900">
              <a:lnSpc>
                <a:spcPct val="120000"/>
              </a:lnSpc>
              <a:buFont typeface="Wingdings" charset="2"/>
              <a:buChar char="§"/>
            </a:pPr>
            <a:r>
              <a:rPr lang="ko-KR" altLang="en-US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준비물</a:t>
            </a:r>
            <a:r>
              <a:rPr lang="en-US" altLang="ko-KR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: </a:t>
            </a:r>
            <a:r>
              <a:rPr lang="ko-KR" altLang="en-US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필기도구</a:t>
            </a:r>
            <a:r>
              <a:rPr lang="en-US" altLang="ko-KR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, </a:t>
            </a:r>
            <a:r>
              <a:rPr lang="ko-KR" altLang="en-US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세면도구</a:t>
            </a:r>
            <a:r>
              <a:rPr lang="en-US" altLang="ko-KR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, </a:t>
            </a:r>
            <a:r>
              <a:rPr lang="ko-KR" altLang="en-US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수건</a:t>
            </a:r>
            <a:r>
              <a:rPr lang="en-US" altLang="ko-KR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, </a:t>
            </a:r>
            <a:r>
              <a:rPr lang="ko-KR" altLang="en-US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버스카드</a:t>
            </a:r>
            <a:r>
              <a:rPr lang="en-US" altLang="ko-KR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, </a:t>
            </a:r>
            <a:r>
              <a:rPr lang="ko-KR" altLang="en-US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잠옷 또는 </a:t>
            </a:r>
            <a:r>
              <a:rPr lang="ko-KR" altLang="en-US" sz="2800" dirty="0" err="1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편한옷</a:t>
            </a:r>
            <a:r>
              <a:rPr lang="ko-KR" altLang="en-US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 </a:t>
            </a:r>
            <a:r>
              <a:rPr lang="en-US" altLang="ko-KR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(</a:t>
            </a:r>
            <a:r>
              <a:rPr lang="ko-KR" altLang="en-US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침구류는 준비되어 있습니다</a:t>
            </a:r>
            <a:r>
              <a:rPr lang="en-US" altLang="ko-KR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)</a:t>
            </a:r>
          </a:p>
          <a:p>
            <a:pPr marL="342900" indent="-342900">
              <a:lnSpc>
                <a:spcPct val="120000"/>
              </a:lnSpc>
              <a:buFont typeface="Wingdings" charset="2"/>
              <a:buChar char="§"/>
            </a:pPr>
            <a:r>
              <a:rPr lang="ko-KR" altLang="en-US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문의 </a:t>
            </a:r>
            <a:r>
              <a:rPr lang="en-US" altLang="ko-KR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: </a:t>
            </a:r>
            <a:r>
              <a:rPr lang="ko-KR" altLang="en-US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양진아 자매</a:t>
            </a:r>
            <a:r>
              <a:rPr lang="en-US" altLang="ko-KR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(010-3741-7346)</a:t>
            </a:r>
          </a:p>
          <a:p>
            <a:pPr marL="342900" indent="-342900">
              <a:lnSpc>
                <a:spcPct val="120000"/>
              </a:lnSpc>
              <a:buFont typeface="Wingdings" charset="2"/>
              <a:buChar char="§"/>
            </a:pPr>
            <a:endParaRPr lang="en-US" altLang="ko-KR" sz="2800" dirty="0">
              <a:solidFill>
                <a:srgbClr val="002060"/>
              </a:solidFill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  <a:p>
            <a:pPr marL="342900" indent="-342900" algn="l">
              <a:lnSpc>
                <a:spcPct val="120000"/>
              </a:lnSpc>
              <a:buFont typeface="Wingdings" charset="2"/>
              <a:buChar char="§"/>
            </a:pPr>
            <a:endParaRPr lang="en-US" altLang="ko-KR" sz="2800" dirty="0">
              <a:solidFill>
                <a:schemeClr val="accent6"/>
              </a:solidFill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  <a:p>
            <a:pPr marL="342900" indent="-342900" algn="l">
              <a:lnSpc>
                <a:spcPct val="120000"/>
              </a:lnSpc>
              <a:buFont typeface="Wingdings" charset="2"/>
              <a:buChar char="§"/>
            </a:pPr>
            <a:endParaRPr lang="en-US" altLang="ko-KR" sz="2800" dirty="0">
              <a:solidFill>
                <a:schemeClr val="accent6"/>
              </a:solidFill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  <a:p>
            <a:pPr marL="342900" indent="-342900" algn="l">
              <a:lnSpc>
                <a:spcPct val="120000"/>
              </a:lnSpc>
              <a:buFont typeface="Wingdings" charset="2"/>
              <a:buChar char="§"/>
            </a:pPr>
            <a:endParaRPr lang="en-US" altLang="ko-KR" sz="2800" dirty="0">
              <a:solidFill>
                <a:schemeClr val="accent6"/>
              </a:solidFill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  <a:p>
            <a:pPr marL="342900" indent="-342900" algn="l">
              <a:lnSpc>
                <a:spcPct val="120000"/>
              </a:lnSpc>
              <a:buFont typeface="Wingdings" charset="2"/>
              <a:buChar char="§"/>
            </a:pPr>
            <a:endParaRPr lang="en-US" altLang="ko-KR" sz="2800" dirty="0">
              <a:solidFill>
                <a:srgbClr val="002060"/>
              </a:solidFill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39365094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New_Simple01">
  <a:themeElements>
    <a:clrScheme name="파형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최재훈 성도총회">
      <a:majorFont>
        <a:latin typeface="JBold"/>
        <a:ea typeface="JBold"/>
        <a:cs typeface=""/>
      </a:majorFont>
      <a:minorFont>
        <a:latin typeface="MV Boli"/>
        <a:ea typeface="서울남산체 M"/>
        <a:cs typeface=""/>
      </a:minorFont>
    </a:fontScheme>
    <a:fmtScheme name="New_Simple01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hade val="100000"/>
                <a:satMod val="165000"/>
              </a:schemeClr>
            </a:gs>
            <a:gs pos="55000">
              <a:schemeClr val="phClr">
                <a:tint val="83000"/>
                <a:shade val="100000"/>
                <a:satMod val="155000"/>
              </a:schemeClr>
            </a:gs>
            <a:gs pos="100000">
              <a:schemeClr val="phClr">
                <a:shade val="85000"/>
                <a:satMod val="100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20040000"/>
            </a:lightRig>
          </a:scene3d>
          <a:sp3d contourW="12700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hueMod val="105000"/>
                <a:satMod val="250000"/>
              </a:schemeClr>
            </a:gs>
            <a:gs pos="100000">
              <a:schemeClr val="phClr">
                <a:tint val="95000"/>
                <a:shade val="100000"/>
                <a:satMod val="200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4000"/>
                <a:satMod val="200000"/>
              </a:schemeClr>
            </a:gs>
            <a:gs pos="100000">
              <a:schemeClr val="phClr">
                <a:shade val="70000"/>
                <a:satMod val="200000"/>
              </a:schemeClr>
            </a:gs>
          </a:gsLst>
          <a:path path="circle">
            <a:fillToRect l="40000" r="40000" b="6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MS PGothic"/>
        <a:font script="Hang" typeface="맑은 고딕"/>
        <a:font script="Hans" typeface="SimSun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MS PGothic"/>
        <a:font script="Hang" typeface="맑은 고딕"/>
        <a:font script="Hans" typeface="SimSu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190</Words>
  <Application>Microsoft Office PowerPoint</Application>
  <PresentationFormat>화면 슬라이드 쇼(4:3)</PresentationFormat>
  <Paragraphs>39</Paragraphs>
  <Slides>3</Slides>
  <Notes>3</Notes>
  <HiddenSlides>0</HiddenSlides>
  <MMClips>0</MMClips>
  <ScaleCrop>false</ScaleCrop>
  <HeadingPairs>
    <vt:vector size="6" baseType="variant">
      <vt:variant>
        <vt:lpstr>사용한 글꼴</vt:lpstr>
      </vt:variant>
      <vt:variant>
        <vt:i4>10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14" baseType="lpstr">
      <vt:lpstr>서울남산체 M</vt:lpstr>
      <vt:lpstr>Wingdings</vt:lpstr>
      <vt:lpstr>굴림</vt:lpstr>
      <vt:lpstr>jbold</vt:lpstr>
      <vt:lpstr>MV Boli</vt:lpstr>
      <vt:lpstr>Arial</vt:lpstr>
      <vt:lpstr>jbold</vt:lpstr>
      <vt:lpstr>Wingdings 3</vt:lpstr>
      <vt:lpstr>맑은 고딕</vt:lpstr>
      <vt:lpstr>Calibri</vt:lpstr>
      <vt:lpstr>New_Simple01</vt:lpstr>
      <vt:lpstr>광   고</vt:lpstr>
      <vt:lpstr>PowerPoint 프레젠테이션</vt:lpstr>
      <vt:lpstr>PowerPoint 프레젠테이션</vt:lpstr>
    </vt:vector>
  </TitlesOfParts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2</cp:revision>
  <dcterms:created xsi:type="dcterms:W3CDTF">2017-01-12T06:05:15Z</dcterms:created>
  <dcterms:modified xsi:type="dcterms:W3CDTF">2018-08-05T01:09:00Z</dcterms:modified>
  <cp:version>0906.0100.01</cp:version>
</cp:coreProperties>
</file>