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85" r:id="rId2"/>
    <p:sldId id="287" r:id="rId3"/>
    <p:sldId id="294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20603020101020101" pitchFamily="18" charset="-127"/>
      <p:regular r:id="rId10"/>
    </p:embeddedFont>
    <p:embeddedFont>
      <p:font typeface="jbold" panose="02020603020101020101" pitchFamily="18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7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7240" autoAdjust="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501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8/5/2018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8/5/2018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8/5/2018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8/5/2018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8/5/2018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44098A85-7168-4695-8F29-1818C9020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43092"/>
              </p:ext>
            </p:extLst>
          </p:nvPr>
        </p:nvGraphicFramePr>
        <p:xfrm>
          <a:off x="1246487" y="2588974"/>
          <a:ext cx="6769494" cy="8138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01277">
                  <a:extLst>
                    <a:ext uri="{9D8B030D-6E8A-4147-A177-3AD203B41FA5}">
                      <a16:colId xmlns:a16="http://schemas.microsoft.com/office/drawing/2014/main" val="539215759"/>
                    </a:ext>
                  </a:extLst>
                </a:gridCol>
                <a:gridCol w="2867919">
                  <a:extLst>
                    <a:ext uri="{9D8B030D-6E8A-4147-A177-3AD203B41FA5}">
                      <a16:colId xmlns:a16="http://schemas.microsoft.com/office/drawing/2014/main" val="4247684424"/>
                    </a:ext>
                  </a:extLst>
                </a:gridCol>
                <a:gridCol w="2700298">
                  <a:extLst>
                    <a:ext uri="{9D8B030D-6E8A-4147-A177-3AD203B41FA5}">
                      <a16:colId xmlns:a16="http://schemas.microsoft.com/office/drawing/2014/main" val="841918721"/>
                    </a:ext>
                  </a:extLst>
                </a:gridCol>
              </a:tblGrid>
              <a:tr h="4069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방문월</a:t>
                      </a:r>
                      <a:endParaRPr lang="ko-KR" altLang="en-US" sz="1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 </a:t>
                      </a:r>
                      <a:r>
                        <a:rPr lang="en-US" altLang="ko-KR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43094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8.12(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장동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(</a:t>
                      </a:r>
                      <a:r>
                        <a:rPr lang="ko-KR" altLang="en-US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피치</a:t>
                      </a:r>
                      <a:r>
                        <a:rPr lang="en-US" altLang="ko-KR" sz="2000" b="1" dirty="0">
                          <a:solidFill>
                            <a:srgbClr val="00206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206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60092"/>
                  </a:ext>
                </a:extLst>
              </a:tr>
            </a:tbl>
          </a:graphicData>
        </a:graphic>
      </p:graphicFrame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3708052"/>
            <a:ext cx="7754006" cy="264463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8.8(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수요예배는 극단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하나무브먼트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공연이 있습니다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8.10(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금요예배는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교회와 지체들을 위한 기도로 모입니다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조이캠프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574702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8.6(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)~7(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오전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신촌하나교회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본당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KINGDOM KIDS!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하나무브먼트와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함께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왕의 자녀가 되어 떠나는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박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 뮤지컬 캠프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만원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단체 티셔츠 포함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/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초청자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만원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설예리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집사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(010-3539-0563)</a:t>
            </a: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최정리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자매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(010-5101-0715)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조이틴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주니어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초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4~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초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6)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캠프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626408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조이캠프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시에 이어서 이동하여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8.6(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15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~7(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화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조이틴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주니어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박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 캠프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황금종교회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준비물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필기도구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세면도구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수건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버스카드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잠옷 또는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편한옷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침구류는 준비되어 있습니다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문의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양진아 자매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(010-3741-7346)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3650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화면 슬라이드 쇼(4:3)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서울남산체 M</vt:lpstr>
      <vt:lpstr>Wingdings</vt:lpstr>
      <vt:lpstr>굴림</vt:lpstr>
      <vt:lpstr>jbold</vt:lpstr>
      <vt:lpstr>MV Boli</vt:lpstr>
      <vt:lpstr>Arial</vt:lpstr>
      <vt:lpstr>jbold</vt:lpstr>
      <vt:lpstr>Wingdings 3</vt:lpstr>
      <vt:lpstr>맑은 고딕</vt:lpstr>
      <vt:lpstr>Calibri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2018-08-05T01:09:00Z</dcterms:modified>
  <cp:version>0906.0100.01</cp:version>
</cp:coreProperties>
</file>