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sldIdLst>
    <p:sldId id="285" r:id="rId2"/>
    <p:sldId id="287" r:id="rId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jbold" panose="02020603020101020101" pitchFamily="18" charset="-127"/>
      <p:regular r:id="rId9"/>
    </p:embeddedFont>
    <p:embeddedFont>
      <p:font typeface="jbold" panose="02020603020101020101" pitchFamily="18" charset="-127"/>
      <p:regular r:id="rId9"/>
    </p:embeddedFont>
    <p:embeddedFont>
      <p:font typeface="MV Boli" panose="02000500030200090000" pitchFamily="2" charset="0"/>
      <p:regular r:id="rId10"/>
    </p:embeddedFont>
    <p:embeddedFont>
      <p:font typeface="Wingdings 3" panose="05040102010807070707" pitchFamily="18" charset="2"/>
      <p:regular r:id="rId11"/>
    </p:embeddedFont>
    <p:embeddedFont>
      <p:font typeface="맑은 고딕" panose="020B0503020000020004" pitchFamily="50" charset="-127"/>
      <p:regular r:id="rId12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8/12/2018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8/12/2018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8/12/2018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8/12/2018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8/12/2018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815(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수요예배는 광복절 관계로 없습니다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8.17(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금요예배는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선교지를 위한 기도로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피지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단기팀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일정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6787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8.14(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)~24(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청년들이 선교지에서 하나님을 친밀히 경험하고 돌아올 수 있도록 기도해주세요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서울남산체 M</vt:lpstr>
      <vt:lpstr>Wingdings</vt:lpstr>
      <vt:lpstr>굴림</vt:lpstr>
      <vt:lpstr>jbold</vt:lpstr>
      <vt:lpstr>MV Boli</vt:lpstr>
      <vt:lpstr>Arial</vt:lpstr>
      <vt:lpstr>jbold</vt:lpstr>
      <vt:lpstr>Wingdings 3</vt:lpstr>
      <vt:lpstr>맑은 고딕</vt:lpstr>
      <vt:lpstr>Calibri</vt:lpstr>
      <vt:lpstr>New_Simple01</vt:lpstr>
      <vt:lpstr>광   고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2018-08-12T00:45:04Z</dcterms:modified>
  <cp:version>0906.0100.01</cp:version>
</cp:coreProperties>
</file>