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85" r:id="rId2"/>
    <p:sldId id="290" r:id="rId3"/>
    <p:sldId id="287" r:id="rId4"/>
    <p:sldId id="288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20603020101020101" pitchFamily="18" charset="-127"/>
      <p:regular r:id="rId11"/>
    </p:embeddedFont>
    <p:embeddedFont>
      <p:font typeface="jbold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90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7240" autoAdjust="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3113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 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 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이삼현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집사님께서 포도를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준비해주셨습니다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이삼현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집사님께서 포도를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준비해주셨습니다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735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9/2/2018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9/2/2018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9/2/2018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졸업을 축하해주세요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공동체 소식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임보을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자매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대학교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 졸업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최주혜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자매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대학교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8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 졸업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금요기도회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성회로 모입니다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9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월 하반기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471289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u="sng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9.5(</a:t>
            </a:r>
            <a:r>
              <a:rPr lang="ko-KR" altLang="en-US" sz="2800" u="sng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u="sng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u="sng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부터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하반기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가 진행됩니다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개설과목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-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①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히브리서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②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요한복음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③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구약의 성경인물</a:t>
            </a:r>
            <a:endParaRPr lang="en-US" altLang="ko-KR" sz="28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266700" indent="-2667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수강을 원하시는 분께서는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쎌리더에게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말씀해 주세요</a:t>
            </a:r>
          </a:p>
          <a:p>
            <a:pPr algn="l">
              <a:lnSpc>
                <a:spcPct val="120000"/>
              </a:lnSpc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임시 성도총회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191793CF-14C6-44C7-8D84-207A16691823}"/>
              </a:ext>
            </a:extLst>
          </p:cNvPr>
          <p:cNvSpPr/>
          <p:nvPr/>
        </p:nvSpPr>
        <p:spPr>
          <a:xfrm>
            <a:off x="1246486" y="1627188"/>
            <a:ext cx="7754006" cy="264463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9.9(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예배와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사이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안건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 이전 관련 진행사항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정관추인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90483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화면 슬라이드 쇼(4:3)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jbold</vt:lpstr>
      <vt:lpstr>Calibri</vt:lpstr>
      <vt:lpstr>맑은 고딕</vt:lpstr>
      <vt:lpstr>Wingdings</vt:lpstr>
      <vt:lpstr>서울남산체 M</vt:lpstr>
      <vt:lpstr>굴림</vt:lpstr>
      <vt:lpstr>Arial</vt:lpstr>
      <vt:lpstr>MV Boli</vt:lpstr>
      <vt:lpstr>jbold</vt:lpstr>
      <vt:lpstr>Wingdings 3</vt:lpstr>
      <vt:lpstr>New_Simple01</vt:lpstr>
      <vt:lpstr>공동체 소식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2018-09-02T02:37:14Z</dcterms:modified>
  <cp:version>0906.0100.01</cp:version>
</cp:coreProperties>
</file>