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sldIdLst>
    <p:sldId id="290" r:id="rId2"/>
    <p:sldId id="288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jbold" panose="02020603020101020101" pitchFamily="18" charset="-127"/>
      <p:regular r:id="rId9"/>
    </p:embeddedFont>
    <p:embeddedFont>
      <p:font typeface="jbold" panose="02020603020101020101" pitchFamily="18" charset="-127"/>
      <p:regular r:id="rId9"/>
    </p:embeddedFont>
    <p:embeddedFont>
      <p:font typeface="MV Boli" panose="02000500030200090000" pitchFamily="2" charset="0"/>
      <p:regular r:id="rId10"/>
    </p:embeddedFont>
    <p:embeddedFont>
      <p:font typeface="Wingdings 3" panose="05040102010807070707" pitchFamily="18" charset="2"/>
      <p:regular r:id="rId11"/>
    </p:embeddedFont>
    <p:embeddedFont>
      <p:font typeface="맑은 고딕" panose="020B0503020000020004" pitchFamily="50" charset="-127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7240" autoAdjust="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3113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 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735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9/9/2018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9/9/2018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9/9/2018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9/9/2018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교회와 지체들을 위한 기도로 모입니다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임시 성도총회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191793CF-14C6-44C7-8D84-207A16691823}"/>
              </a:ext>
            </a:extLst>
          </p:cNvPr>
          <p:cNvSpPr/>
          <p:nvPr/>
        </p:nvSpPr>
        <p:spPr>
          <a:xfrm>
            <a:off x="1246486" y="1627188"/>
            <a:ext cx="7754006" cy="264463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9.9(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점심식사 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안건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 이전 관련 진행사항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정관추인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90483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Wingdings 3</vt:lpstr>
      <vt:lpstr>맑은 고딕</vt:lpstr>
      <vt:lpstr>jbold</vt:lpstr>
      <vt:lpstr>서울남산체 M</vt:lpstr>
      <vt:lpstr>굴림</vt:lpstr>
      <vt:lpstr>MV Boli</vt:lpstr>
      <vt:lpstr>Wingdings</vt:lpstr>
      <vt:lpstr>jbold</vt:lpstr>
      <vt:lpstr>Arial</vt:lpstr>
      <vt:lpstr>Calibri</vt:lpstr>
      <vt:lpstr>New_Simple01</vt:lpstr>
      <vt:lpstr>광   고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2018-09-09T01:10:15Z</dcterms:modified>
  <cp:version>0906.0100.01</cp:version>
</cp:coreProperties>
</file>