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4"/>
  </p:notesMasterIdLst>
  <p:sldIdLst>
    <p:sldId id="290" r:id="rId2"/>
    <p:sldId id="288" r:id="rId3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5"/>
      <p:bold r:id="rId6"/>
      <p:italic r:id="rId7"/>
      <p:boldItalic r:id="rId8"/>
    </p:embeddedFont>
    <p:embeddedFont>
      <p:font typeface="jbold" panose="02020603020101020101" pitchFamily="18" charset="-127"/>
      <p:regular r:id="rId9"/>
    </p:embeddedFont>
    <p:embeddedFont>
      <p:font typeface="jbold" panose="02020603020101020101" pitchFamily="18" charset="-127"/>
      <p:regular r:id="rId9"/>
    </p:embeddedFont>
    <p:embeddedFont>
      <p:font typeface="MV Boli" panose="02000500030200090000" pitchFamily="2" charset="0"/>
      <p:regular r:id="rId10"/>
    </p:embeddedFont>
    <p:embeddedFont>
      <p:font typeface="Wingdings 3" panose="05040102010807070707" pitchFamily="18" charset="2"/>
      <p:regular r:id="rId11"/>
    </p:embeddedFont>
    <p:embeddedFont>
      <p:font typeface="맑은 고딕" panose="020B0503020000020004" pitchFamily="50" charset="-127"/>
      <p:regular r:id="rId12"/>
      <p:bold r:id="rId1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290"/>
            <p14:sldId id="28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113" userDrawn="1">
          <p15:clr>
            <a:srgbClr val="A4A3A4"/>
          </p15:clr>
        </p15:guide>
        <p15:guide id="2" orient="horz" pos="1025">
          <p15:clr>
            <a:srgbClr val="A4A3A4"/>
          </p15:clr>
        </p15:guide>
        <p15:guide id="3" orient="horz" pos="1525">
          <p15:clr>
            <a:srgbClr val="A4A3A4"/>
          </p15:clr>
        </p15:guide>
        <p15:guide id="4" orient="horz" pos="1593" userDrawn="1">
          <p15:clr>
            <a:srgbClr val="A4A3A4"/>
          </p15:clr>
        </p15:guide>
        <p15:guide id="5" pos="2880">
          <p15:clr>
            <a:srgbClr val="A4A3A4"/>
          </p15:clr>
        </p15:guide>
        <p15:guide id="6" pos="793" userDrawn="1">
          <p15:clr>
            <a:srgbClr val="A4A3A4"/>
          </p15:clr>
        </p15:guide>
        <p15:guide id="7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2" autoAdjust="0"/>
    <p:restoredTop sz="87240" autoAdjust="0"/>
  </p:normalViewPr>
  <p:slideViewPr>
    <p:cSldViewPr>
      <p:cViewPr varScale="1">
        <p:scale>
          <a:sx n="75" d="100"/>
          <a:sy n="75" d="100"/>
        </p:scale>
        <p:origin x="1236" y="54"/>
      </p:cViewPr>
      <p:guideLst>
        <p:guide orient="horz" pos="3113"/>
        <p:guide orient="horz" pos="1025"/>
        <p:guide orient="horz" pos="1525"/>
        <p:guide orient="horz" pos="1593"/>
        <p:guide pos="2880"/>
        <p:guide pos="7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7" d="100"/>
          <a:sy n="67" d="100"/>
        </p:scale>
        <p:origin x="3228" y="84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viewProps" Target="viewProps.xml"/><Relationship Id="rId10" Type="http://schemas.openxmlformats.org/officeDocument/2006/relationships/font" Target="fonts/font6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r">
              <a:defRPr sz="12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오늘 </a:t>
            </a: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신촌하나교회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 주일 예배에 처음으로 참석하신 분을 소개해드리겠습니다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12358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47351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624" y="3118106"/>
            <a:ext cx="7781544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8211312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9/9/2018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1600202"/>
            <a:ext cx="7693075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9/9/2018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4572000" y="2350008"/>
            <a:ext cx="6519672" cy="1810512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6553200" y="6135624"/>
            <a:ext cx="987552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8606181" y="1379355"/>
            <a:ext cx="539496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8604504" y="0"/>
            <a:ext cx="539496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1152" y="274637"/>
            <a:ext cx="1673352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327648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9/9/2018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42E43-443C-466D-BDA8-991B63FA0E19}" type="datetimeFigureOut">
              <a:rPr lang="en-US" altLang="ko-KR" smtClean="0"/>
              <a:pPr/>
              <a:t>9/9/2018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1296" y="3044952"/>
            <a:ext cx="4690872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9/9/2018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3813048"/>
            <a:ext cx="77724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9/9/2018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2" y="1627632"/>
            <a:ext cx="4040188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2860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645027" y="1627632"/>
            <a:ext cx="4041775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2860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9/9/2018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9/9/2018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8842248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9/9/2018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48640"/>
            <a:ext cx="7699248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0952" y="1645920"/>
            <a:ext cx="2816352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9/9/2018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45920"/>
            <a:ext cx="48006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368" y="658368"/>
            <a:ext cx="54864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1792224" y="1618488"/>
            <a:ext cx="54864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24" y="5413248"/>
            <a:ext cx="54864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9/9/2018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86868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165592" y="996696"/>
            <a:ext cx="978408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783080" y="0"/>
            <a:ext cx="1947672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432304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9496"/>
            <a:ext cx="82296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4EEC4-BD2A-4F05-963C-7DA3C6BF8AE2}" type="datetimeFigureOut">
              <a:rPr lang="en-US" altLang="ko-KR" smtClean="0"/>
              <a:pPr/>
              <a:t>9/9/2018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70448" y="6537960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2152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108747" y="112714"/>
            <a:ext cx="492125" cy="485775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2415080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1561891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이번주 </a:t>
            </a:r>
            <a:r>
              <a:rPr lang="ko-KR" altLang="en-US" sz="4400" b="1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금요예배</a:t>
            </a:r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1626484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1640771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1616161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52656"/>
            <a:ext cx="8229600" cy="960120"/>
          </a:xfrm>
        </p:spPr>
        <p:txBody>
          <a:bodyPr/>
          <a:lstStyle/>
          <a:p>
            <a:r>
              <a:rPr lang="ko-KR" altLang="en-US" dirty="0">
                <a:solidFill>
                  <a:srgbClr val="002060"/>
                </a:solidFill>
              </a:rPr>
              <a:t>광   고</a:t>
            </a:r>
          </a:p>
        </p:txBody>
      </p:sp>
      <p:sp>
        <p:nvSpPr>
          <p:cNvPr id="11" name="Rectangle 51">
            <a:extLst>
              <a:ext uri="{FF2B5EF4-FFF2-40B4-BE49-F238E27FC236}">
                <a16:creationId xmlns:a16="http://schemas.microsoft.com/office/drawing/2014/main" id="{772EDC3A-812A-47C8-B199-12183F0D87BC}"/>
              </a:ext>
            </a:extLst>
          </p:cNvPr>
          <p:cNvSpPr/>
          <p:nvPr/>
        </p:nvSpPr>
        <p:spPr>
          <a:xfrm>
            <a:off x="1274416" y="2528900"/>
            <a:ext cx="7754006" cy="576376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교회와 지체들을 위한 기도로 모입니다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6878821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임시 성도총회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02</a:t>
            </a:r>
          </a:p>
        </p:txBody>
      </p:sp>
      <p:sp>
        <p:nvSpPr>
          <p:cNvPr id="11" name="Rectangle 51">
            <a:extLst>
              <a:ext uri="{FF2B5EF4-FFF2-40B4-BE49-F238E27FC236}">
                <a16:creationId xmlns:a16="http://schemas.microsoft.com/office/drawing/2014/main" id="{191793CF-14C6-44C7-8D84-207A16691823}"/>
              </a:ext>
            </a:extLst>
          </p:cNvPr>
          <p:cNvSpPr/>
          <p:nvPr/>
        </p:nvSpPr>
        <p:spPr>
          <a:xfrm>
            <a:off x="1246486" y="1627188"/>
            <a:ext cx="7754006" cy="2644635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일시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9.9(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점심식사 후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</a:p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안건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</a:p>
          <a:p>
            <a:pPr>
              <a:lnSpc>
                <a:spcPct val="120000"/>
              </a:lnSpc>
            </a:pP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-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교회 이전 관련 진행사항 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-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정관추인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>
              <a:lnSpc>
                <a:spcPct val="120000"/>
              </a:lnSpc>
            </a:pP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99048306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ew_Simple01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</Words>
  <Application>Microsoft Office PowerPoint</Application>
  <PresentationFormat>화면 슬라이드 쇼(4:3)</PresentationFormat>
  <Paragraphs>15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Wingdings 3</vt:lpstr>
      <vt:lpstr>맑은 고딕</vt:lpstr>
      <vt:lpstr>jbold</vt:lpstr>
      <vt:lpstr>서울남산체 M</vt:lpstr>
      <vt:lpstr>굴림</vt:lpstr>
      <vt:lpstr>MV Boli</vt:lpstr>
      <vt:lpstr>Wingdings</vt:lpstr>
      <vt:lpstr>jbold</vt:lpstr>
      <vt:lpstr>Arial</vt:lpstr>
      <vt:lpstr>Calibri</vt:lpstr>
      <vt:lpstr>New_Simple01</vt:lpstr>
      <vt:lpstr>광   고</vt:lpstr>
      <vt:lpstr>PowerPoint 프레젠테이션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2018-09-09T01:10:15Z</dcterms:modified>
  <cp:version>0906.0100.01</cp:version>
</cp:coreProperties>
</file>