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90" r:id="rId2"/>
    <p:sldId id="288" r:id="rId3"/>
    <p:sldId id="291" r:id="rId4"/>
    <p:sldId id="292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88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0356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3113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 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7351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3739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695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9/16/2018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9/16/2018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선교사님들을 위한 기도로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요르단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마그랩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이스라엘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다음주 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191793CF-14C6-44C7-8D84-207A16691823}"/>
              </a:ext>
            </a:extLst>
          </p:cNvPr>
          <p:cNvSpPr/>
          <p:nvPr/>
        </p:nvSpPr>
        <p:spPr>
          <a:xfrm>
            <a:off x="1246486" y="1627188"/>
            <a:ext cx="7754006" cy="16105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다음 주 주일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(23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은 추석연휴관계로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예배만 있습니다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  <a:p>
            <a:pPr marL="274638" indent="-2746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점심식사는 제공되지 않습니다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90483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26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 수요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191793CF-14C6-44C7-8D84-207A16691823}"/>
              </a:ext>
            </a:extLst>
          </p:cNvPr>
          <p:cNvSpPr/>
          <p:nvPr/>
        </p:nvSpPr>
        <p:spPr>
          <a:xfrm>
            <a:off x="1246486" y="1627188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26(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HTS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는 추석연휴관계로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휴강합니다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729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교회이전을 위한 헌금 계좌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9" name="슬라이드 번호 개체 틀 3">
            <a:extLst>
              <a:ext uri="{FF2B5EF4-FFF2-40B4-BE49-F238E27FC236}">
                <a16:creationId xmlns:a16="http://schemas.microsoft.com/office/drawing/2014/main" id="{B2692D03-ADC5-48CD-BB0C-191C405B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3781" y="6468347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altLang="ko-KR" sz="1050" smtClean="0"/>
              <a:pPr/>
              <a:t>4</a:t>
            </a:fld>
            <a:endParaRPr lang="ko-KR" alt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F112E-60A5-4FF4-BD3C-71292426CB63}"/>
              </a:ext>
            </a:extLst>
          </p:cNvPr>
          <p:cNvSpPr txBox="1"/>
          <p:nvPr/>
        </p:nvSpPr>
        <p:spPr>
          <a:xfrm>
            <a:off x="477889" y="1950870"/>
            <a:ext cx="8197799" cy="29562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8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교회이전을 위한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[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헌금 입금계좌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]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안내 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SC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제일은행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378-20-109172</a:t>
            </a: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예금주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: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하나교회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endParaRPr lang="ko-KR" altLang="en-US" sz="8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E43291A-F8EB-4877-B423-1134B7F4C75E}"/>
              </a:ext>
            </a:extLst>
          </p:cNvPr>
          <p:cNvSpPr/>
          <p:nvPr/>
        </p:nvSpPr>
        <p:spPr>
          <a:xfrm>
            <a:off x="460533" y="5218221"/>
            <a:ext cx="8197799" cy="121367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800" b="1" dirty="0">
                <a:latin typeface="+mn-ea"/>
              </a:rPr>
              <a:t>십일조</a:t>
            </a:r>
            <a:r>
              <a:rPr lang="en-US" altLang="ko-KR" sz="2800" b="1" dirty="0">
                <a:latin typeface="+mn-ea"/>
              </a:rPr>
              <a:t>/</a:t>
            </a:r>
            <a:r>
              <a:rPr lang="ko-KR" altLang="en-US" sz="2800" b="1" dirty="0">
                <a:latin typeface="+mn-ea"/>
              </a:rPr>
              <a:t>감사헌금 계좌 </a:t>
            </a:r>
            <a:r>
              <a:rPr lang="en-US" altLang="ko-KR" sz="2800" b="1" dirty="0">
                <a:latin typeface="+mn-ea"/>
              </a:rPr>
              <a:t>: </a:t>
            </a:r>
          </a:p>
          <a:p>
            <a:r>
              <a:rPr lang="ko-KR" altLang="en-US" sz="2800" b="1" dirty="0">
                <a:latin typeface="+mn-ea"/>
              </a:rPr>
              <a:t>신한은행 </a:t>
            </a:r>
            <a:r>
              <a:rPr lang="en-US" altLang="ko-KR" sz="2800" b="1" dirty="0">
                <a:latin typeface="+mn-ea"/>
              </a:rPr>
              <a:t>110-359-936549 </a:t>
            </a:r>
            <a:r>
              <a:rPr lang="ko-KR" altLang="en-US" sz="2800" b="1" dirty="0">
                <a:latin typeface="+mn-ea"/>
              </a:rPr>
              <a:t>김원길</a:t>
            </a:r>
          </a:p>
        </p:txBody>
      </p:sp>
    </p:spTree>
    <p:extLst>
      <p:ext uri="{BB962C8B-B14F-4D97-AF65-F5344CB8AC3E}">
        <p14:creationId xmlns:p14="http://schemas.microsoft.com/office/powerpoint/2010/main" val="3209371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화면 슬라이드 쇼(4:3)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jbold</vt:lpstr>
      <vt:lpstr>jbold</vt:lpstr>
      <vt:lpstr>Calibri</vt:lpstr>
      <vt:lpstr>맑은 고딕</vt:lpstr>
      <vt:lpstr>Wingdings 3</vt:lpstr>
      <vt:lpstr>MV Boli</vt:lpstr>
      <vt:lpstr>서울남산체 M</vt:lpstr>
      <vt:lpstr>Wingdings</vt:lpstr>
      <vt:lpstr>굴림</vt:lpstr>
      <vt:lpstr>Arial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2018-09-16T01:33:05Z</dcterms:modified>
  <cp:version>0906.0100.01</cp:version>
</cp:coreProperties>
</file>