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sldIdLst>
    <p:sldId id="290" r:id="rId2"/>
    <p:sldId id="288" r:id="rId3"/>
    <p:sldId id="291" r:id="rId4"/>
    <p:sldId id="292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jbold" panose="02020603020101020101" pitchFamily="18" charset="-127"/>
      <p:regular r:id="rId11"/>
    </p:embeddedFont>
    <p:embeddedFont>
      <p:font typeface="jbold" panose="02020603020101020101" pitchFamily="18" charset="-127"/>
      <p:regular r:id="rId11"/>
    </p:embeddedFont>
    <p:embeddedFont>
      <p:font typeface="MV Boli" panose="02000500030200090000" pitchFamily="2" charset="0"/>
      <p:regular r:id="rId12"/>
    </p:embeddedFont>
    <p:embeddedFont>
      <p:font typeface="Wingdings 3" panose="05040102010807070707" pitchFamily="18" charset="2"/>
      <p:regular r:id="rId13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288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0356" autoAdjust="0"/>
  </p:normalViewPr>
  <p:slideViewPr>
    <p:cSldViewPr>
      <p:cViewPr varScale="1">
        <p:scale>
          <a:sx n="78" d="100"/>
          <a:sy n="78" d="100"/>
        </p:scale>
        <p:origin x="1176" y="84"/>
      </p:cViewPr>
      <p:guideLst>
        <p:guide orient="horz" pos="3113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오늘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 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47351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3739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6956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9/16/2018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9/16/2018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9/16/2018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9/16/2018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9/16/2018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9/16/2018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9/16/2018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9/16/2018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9/16/2018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772EDC3A-812A-47C8-B199-12183F0D87BC}"/>
              </a:ext>
            </a:extLst>
          </p:cNvPr>
          <p:cNvSpPr/>
          <p:nvPr/>
        </p:nvSpPr>
        <p:spPr>
          <a:xfrm>
            <a:off x="1274416" y="2528900"/>
            <a:ext cx="7754006" cy="1093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선교지와 선교사님들을 위한 기도로 모입니다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레바논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요르단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마그랩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이스라엘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다음주 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191793CF-14C6-44C7-8D84-207A16691823}"/>
              </a:ext>
            </a:extLst>
          </p:cNvPr>
          <p:cNvSpPr/>
          <p:nvPr/>
        </p:nvSpPr>
        <p:spPr>
          <a:xfrm>
            <a:off x="1246486" y="1627188"/>
            <a:ext cx="7754006" cy="161050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다음 주 주일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(23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은 추석연휴관계로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예배만 있습니다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 </a:t>
            </a:r>
          </a:p>
          <a:p>
            <a:pPr marL="274638" indent="-274638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점심식사는 제공되지 않습니다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904830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26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 수요 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HTS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191793CF-14C6-44C7-8D84-207A16691823}"/>
              </a:ext>
            </a:extLst>
          </p:cNvPr>
          <p:cNvSpPr/>
          <p:nvPr/>
        </p:nvSpPr>
        <p:spPr>
          <a:xfrm>
            <a:off x="1246486" y="1627188"/>
            <a:ext cx="7754006" cy="57637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26(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HTS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는 추석연휴관계로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휴강합니다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6729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교회이전을 위한 헌금 계좌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9" name="슬라이드 번호 개체 틀 3">
            <a:extLst>
              <a:ext uri="{FF2B5EF4-FFF2-40B4-BE49-F238E27FC236}">
                <a16:creationId xmlns:a16="http://schemas.microsoft.com/office/drawing/2014/main" id="{B2692D03-ADC5-48CD-BB0C-191C405B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3781" y="6468347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altLang="ko-KR" sz="1050" smtClean="0"/>
              <a:pPr/>
              <a:t>4</a:t>
            </a:fld>
            <a:endParaRPr lang="ko-KR" altLang="en-US" sz="10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BF112E-60A5-4FF4-BD3C-71292426CB63}"/>
              </a:ext>
            </a:extLst>
          </p:cNvPr>
          <p:cNvSpPr txBox="1"/>
          <p:nvPr/>
        </p:nvSpPr>
        <p:spPr>
          <a:xfrm>
            <a:off x="477889" y="1950870"/>
            <a:ext cx="8197799" cy="295625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1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800" b="1" dirty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교회이전을 위한 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[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헌금 입금계좌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] 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안내  </a:t>
            </a:r>
            <a:endParaRPr lang="en-US" altLang="ko-KR" sz="3600" b="1" dirty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SC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제일은행 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378-20-109172</a:t>
            </a:r>
          </a:p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(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예금주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: 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하나교회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endParaRPr lang="ko-KR" altLang="en-US" sz="8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6E43291A-F8EB-4877-B423-1134B7F4C75E}"/>
              </a:ext>
            </a:extLst>
          </p:cNvPr>
          <p:cNvSpPr/>
          <p:nvPr/>
        </p:nvSpPr>
        <p:spPr>
          <a:xfrm>
            <a:off x="460533" y="5218221"/>
            <a:ext cx="8197799" cy="121367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800" b="1" dirty="0">
                <a:latin typeface="+mn-ea"/>
              </a:rPr>
              <a:t>십일조</a:t>
            </a:r>
            <a:r>
              <a:rPr lang="en-US" altLang="ko-KR" sz="2800" b="1" dirty="0">
                <a:latin typeface="+mn-ea"/>
              </a:rPr>
              <a:t>/</a:t>
            </a:r>
            <a:r>
              <a:rPr lang="ko-KR" altLang="en-US" sz="2800" b="1" dirty="0">
                <a:latin typeface="+mn-ea"/>
              </a:rPr>
              <a:t>감사헌금 계좌 </a:t>
            </a:r>
            <a:r>
              <a:rPr lang="en-US" altLang="ko-KR" sz="2800" b="1" dirty="0">
                <a:latin typeface="+mn-ea"/>
              </a:rPr>
              <a:t>: </a:t>
            </a:r>
          </a:p>
          <a:p>
            <a:r>
              <a:rPr lang="ko-KR" altLang="en-US" sz="2800" b="1" dirty="0">
                <a:latin typeface="+mn-ea"/>
              </a:rPr>
              <a:t>신한은행 </a:t>
            </a:r>
            <a:r>
              <a:rPr lang="en-US" altLang="ko-KR" sz="2800" b="1" dirty="0">
                <a:latin typeface="+mn-ea"/>
              </a:rPr>
              <a:t>110-359-936549 </a:t>
            </a:r>
            <a:r>
              <a:rPr lang="ko-KR" altLang="en-US" sz="2800" b="1" dirty="0">
                <a:latin typeface="+mn-ea"/>
              </a:rPr>
              <a:t>김원길</a:t>
            </a:r>
          </a:p>
        </p:txBody>
      </p:sp>
    </p:spTree>
    <p:extLst>
      <p:ext uri="{BB962C8B-B14F-4D97-AF65-F5344CB8AC3E}">
        <p14:creationId xmlns:p14="http://schemas.microsoft.com/office/powerpoint/2010/main" val="32093718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화면 슬라이드 쇼(4:3)</PresentationFormat>
  <Paragraphs>31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jbold</vt:lpstr>
      <vt:lpstr>jbold</vt:lpstr>
      <vt:lpstr>Calibri</vt:lpstr>
      <vt:lpstr>맑은 고딕</vt:lpstr>
      <vt:lpstr>Wingdings 3</vt:lpstr>
      <vt:lpstr>MV Boli</vt:lpstr>
      <vt:lpstr>서울남산체 M</vt:lpstr>
      <vt:lpstr>Wingdings</vt:lpstr>
      <vt:lpstr>굴림</vt:lpstr>
      <vt:lpstr>Arial</vt:lpstr>
      <vt:lpstr>New_Simple01</vt:lpstr>
      <vt:lpstr>광   고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2018-09-16T01:33:05Z</dcterms:modified>
  <cp:version>0906.0100.01</cp:version>
</cp:coreProperties>
</file>