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90" r:id="rId2"/>
    <p:sldId id="291" r:id="rId3"/>
    <p:sldId id="292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1791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3113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인터넷 검색을 통해서 박정환 형제님께서 교회에 오셨습니다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서정태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형제님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한혜원 자매님의 아들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서윤성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형제가 오셨습니다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오랜만에 교회에 오신 분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인도네시아 자카르타에서 리사 자매가 주일예배에 참석하셨습니다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김특출형제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최주련자매의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딸로 수고할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김이레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아기가 처음 주일예배에 참석하였습니다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373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[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고린도후서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9:7]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각자 마음에 정한 대로 해야 하고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아까워하면서 내거나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마지못해서 하는 일은 없어야 합니다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하나님께서는 기쁜 마음으로 내는 사람을 사랑하십니다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하나님께서는 여러분에게 온갖 은혜가 넘치게 하실 수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695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10/21/2018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10/21/2018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10/21/2018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10/21/2018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10/21/2018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2528900"/>
            <a:ext cx="7754006" cy="57637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선교사님을 위한 기도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가을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가족수양회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D11E83B3-1DF2-4817-86F7-7E521156DDBC}"/>
              </a:ext>
            </a:extLst>
          </p:cNvPr>
          <p:cNvSpPr/>
          <p:nvPr/>
        </p:nvSpPr>
        <p:spPr>
          <a:xfrm>
            <a:off x="477889" y="1484784"/>
            <a:ext cx="8496944" cy="128990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 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11.03(</a:t>
            </a:r>
            <a:r>
              <a:rPr lang="ko-KR" altLang="en-US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11.04(</a:t>
            </a:r>
            <a:r>
              <a:rPr lang="ko-KR" altLang="en-US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팀비전센터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팀비전수양관 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불광동 연신내</a:t>
            </a: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</a:p>
          <a:p>
            <a:pPr algn="l">
              <a:lnSpc>
                <a:spcPct val="120000"/>
              </a:lnSpc>
            </a:pP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  - 3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호선 연신내역 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번 출구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마을버스 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06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번</a:t>
            </a:r>
            <a:r>
              <a:rPr lang="en-US" altLang="ko-KR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타시고 종점 하차</a:t>
            </a:r>
            <a:endParaRPr lang="en-US" altLang="ko-KR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12" name="표 3">
            <a:extLst>
              <a:ext uri="{FF2B5EF4-FFF2-40B4-BE49-F238E27FC236}">
                <a16:creationId xmlns:a16="http://schemas.microsoft.com/office/drawing/2014/main" id="{FE69C292-B237-44F4-BCD4-2A9B86340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74427"/>
              </p:ext>
            </p:extLst>
          </p:nvPr>
        </p:nvGraphicFramePr>
        <p:xfrm>
          <a:off x="791580" y="4688160"/>
          <a:ext cx="7848104" cy="19812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19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1175924984"/>
                    </a:ext>
                  </a:extLst>
                </a:gridCol>
                <a:gridCol w="1943448">
                  <a:extLst>
                    <a:ext uri="{9D8B030D-6E8A-4147-A177-3AD203B41FA5}">
                      <a16:colId xmlns:a16="http://schemas.microsoft.com/office/drawing/2014/main" val="387603091"/>
                    </a:ext>
                  </a:extLst>
                </a:gridCol>
              </a:tblGrid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6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수양회비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구분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수양회비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성인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25,000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중고등부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20,000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죠이랜드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15,000</a:t>
                      </a:r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죠이코너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10,000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3</a:t>
                      </a:r>
                      <a:r>
                        <a:rPr lang="ko-KR" altLang="en-US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 이하와 전도대상자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무료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88">
                <a:tc gridSpan="4">
                  <a:txBody>
                    <a:bodyPr/>
                    <a:lstStyle/>
                    <a:p>
                      <a:pPr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숙박 안 하실 경우 식대만 받습니다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. 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식대 한끼당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5,500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유치원 이하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4,500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원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716">
                <a:tc gridSpan="4">
                  <a:txBody>
                    <a:bodyPr/>
                    <a:lstStyle/>
                    <a:p>
                      <a:pPr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</a:t>
                      </a:r>
                      <a:r>
                        <a:rPr lang="ko-KR" altLang="en-US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수양회비는 직접 주시거나 국민은행 </a:t>
                      </a:r>
                      <a:r>
                        <a:rPr lang="en-US" altLang="ko-KR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231402-04-044152 </a:t>
                      </a:r>
                      <a:r>
                        <a:rPr lang="ko-KR" altLang="en-US" sz="1400" b="1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이학수 입금</a:t>
                      </a:r>
                      <a:endParaRPr lang="en-US" altLang="ko-KR" sz="1400" b="1" dirty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표 3">
            <a:extLst>
              <a:ext uri="{FF2B5EF4-FFF2-40B4-BE49-F238E27FC236}">
                <a16:creationId xmlns:a16="http://schemas.microsoft.com/office/drawing/2014/main" id="{6D8D8232-9F83-4A2E-9B42-E97E6B4EB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75661"/>
              </p:ext>
            </p:extLst>
          </p:nvPr>
        </p:nvGraphicFramePr>
        <p:xfrm>
          <a:off x="821584" y="2817308"/>
          <a:ext cx="7862017" cy="17678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162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504">
                  <a:extLst>
                    <a:ext uri="{9D8B030D-6E8A-4147-A177-3AD203B41FA5}">
                      <a16:colId xmlns:a16="http://schemas.microsoft.com/office/drawing/2014/main" val="1175924984"/>
                    </a:ext>
                  </a:extLst>
                </a:gridCol>
                <a:gridCol w="1965504">
                  <a:extLst>
                    <a:ext uri="{9D8B030D-6E8A-4147-A177-3AD203B41FA5}">
                      <a16:colId xmlns:a16="http://schemas.microsoft.com/office/drawing/2014/main" val="387603091"/>
                    </a:ext>
                  </a:extLst>
                </a:gridCol>
              </a:tblGrid>
              <a:tr h="280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11.3(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토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)</a:t>
                      </a:r>
                      <a:endParaRPr lang="ko-KR" altLang="en-US" sz="18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내용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11.4(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일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)</a:t>
                      </a:r>
                      <a:endParaRPr lang="ko-KR" altLang="en-US" sz="18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내용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15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</a:t>
                      </a: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어린이집회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8~9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아침식사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51689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17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~18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endParaRPr lang="en-US" altLang="ko-KR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저녁식사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9~10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자유시간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92527"/>
                  </a:ext>
                </a:extLst>
              </a:tr>
              <a:tr h="280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18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~20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</a:t>
                      </a:r>
                      <a:endParaRPr lang="en-US" altLang="ko-KR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레크레이션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10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~12</a:t>
                      </a:r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주일예배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58018"/>
                  </a:ext>
                </a:extLst>
              </a:tr>
              <a:tr h="280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20</a:t>
                      </a:r>
                      <a:r>
                        <a:rPr lang="ko-KR" altLang="en-US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30</a:t>
                      </a:r>
                      <a:r>
                        <a:rPr lang="ko-KR" altLang="en-US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분 </a:t>
                      </a:r>
                      <a:r>
                        <a:rPr lang="en-US" altLang="ko-KR" sz="18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</a:t>
                      </a:r>
                    </a:p>
                  </a:txBody>
                  <a:tcPr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집회</a:t>
                      </a:r>
                      <a:r>
                        <a:rPr lang="en-US" altLang="ko-KR" sz="18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</a:t>
                      </a:r>
                      <a:endParaRPr lang="ko-KR" altLang="en-US" sz="18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JBold" panose="02020603020101020101" pitchFamily="18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12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~13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JBold" panose="02020603020101020101" pitchFamily="18" charset="-127"/>
                        </a:rPr>
                        <a:t>점심식사</a:t>
                      </a: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80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29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교회이전을 위한 헌금 계좌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F112E-60A5-4FF4-BD3C-71292426CB63}"/>
              </a:ext>
            </a:extLst>
          </p:cNvPr>
          <p:cNvSpPr txBox="1"/>
          <p:nvPr/>
        </p:nvSpPr>
        <p:spPr>
          <a:xfrm>
            <a:off x="477889" y="1950870"/>
            <a:ext cx="8197799" cy="29562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8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교회이전을 위한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[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헌금 입금계좌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]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안내  </a:t>
            </a:r>
            <a:endParaRPr lang="en-US" altLang="ko-KR" sz="3600" b="1" dirty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SC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제일은행 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378-20-109172</a:t>
            </a: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예금주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: </a:t>
            </a:r>
            <a:r>
              <a:rPr lang="ko-KR" altLang="en-US" sz="3600" b="1" dirty="0">
                <a:solidFill>
                  <a:srgbClr val="002060"/>
                </a:solidFill>
                <a:latin typeface="+mn-ea"/>
              </a:rPr>
              <a:t>하나교회</a:t>
            </a:r>
            <a:r>
              <a:rPr lang="en-US" altLang="ko-KR" sz="3600" b="1" dirty="0">
                <a:solidFill>
                  <a:srgbClr val="002060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endParaRPr lang="ko-KR" altLang="en-US" sz="8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E43291A-F8EB-4877-B423-1134B7F4C75E}"/>
              </a:ext>
            </a:extLst>
          </p:cNvPr>
          <p:cNvSpPr/>
          <p:nvPr/>
        </p:nvSpPr>
        <p:spPr>
          <a:xfrm>
            <a:off x="460533" y="5218221"/>
            <a:ext cx="8197799" cy="121367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800" b="1" dirty="0">
                <a:latin typeface="+mn-ea"/>
              </a:rPr>
              <a:t>십일조</a:t>
            </a:r>
            <a:r>
              <a:rPr lang="en-US" altLang="ko-KR" sz="2800" b="1" dirty="0">
                <a:latin typeface="+mn-ea"/>
              </a:rPr>
              <a:t>/</a:t>
            </a:r>
            <a:r>
              <a:rPr lang="ko-KR" altLang="en-US" sz="2800" b="1" dirty="0">
                <a:latin typeface="+mn-ea"/>
              </a:rPr>
              <a:t>감사헌금 계좌 </a:t>
            </a:r>
            <a:r>
              <a:rPr lang="en-US" altLang="ko-KR" sz="2800" b="1" dirty="0">
                <a:latin typeface="+mn-ea"/>
              </a:rPr>
              <a:t>: </a:t>
            </a:r>
          </a:p>
          <a:p>
            <a:r>
              <a:rPr lang="ko-KR" altLang="en-US" sz="2800" b="1" dirty="0">
                <a:latin typeface="+mn-ea"/>
              </a:rPr>
              <a:t>신한은행 </a:t>
            </a:r>
            <a:r>
              <a:rPr lang="en-US" altLang="ko-KR" sz="2800" b="1" dirty="0">
                <a:latin typeface="+mn-ea"/>
              </a:rPr>
              <a:t>110-359-936549 </a:t>
            </a:r>
            <a:r>
              <a:rPr lang="ko-KR" altLang="en-US" sz="2800" b="1" dirty="0">
                <a:latin typeface="+mn-ea"/>
              </a:rPr>
              <a:t>김원길</a:t>
            </a:r>
          </a:p>
        </p:txBody>
      </p:sp>
    </p:spTree>
    <p:extLst>
      <p:ext uri="{BB962C8B-B14F-4D97-AF65-F5344CB8AC3E}">
        <p14:creationId xmlns:p14="http://schemas.microsoft.com/office/powerpoint/2010/main" val="3209371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화면 슬라이드 쇼(4:3)</PresentationFormat>
  <Paragraphs>65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서울남산체 M</vt:lpstr>
      <vt:lpstr>Arial</vt:lpstr>
      <vt:lpstr>Wingdings 3</vt:lpstr>
      <vt:lpstr>jbold</vt:lpstr>
      <vt:lpstr>맑은 고딕</vt:lpstr>
      <vt:lpstr>굴림</vt:lpstr>
      <vt:lpstr>Calibri</vt:lpstr>
      <vt:lpstr>jbold</vt:lpstr>
      <vt:lpstr>Wingdings</vt:lpstr>
      <vt:lpstr>MV Boli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2018-10-21T01:19:51Z</dcterms:modified>
  <cp:version>0906.0100.01</cp:version>
</cp:coreProperties>
</file>