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sldIdLst>
    <p:sldId id="296" r:id="rId2"/>
    <p:sldId id="295" r:id="rId3"/>
    <p:sldId id="290" r:id="rId4"/>
    <p:sldId id="291" r:id="rId5"/>
    <p:sldId id="29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20603020101020101" pitchFamily="18" charset="-127"/>
      <p:regular r:id="rId12"/>
    </p:embeddedFont>
    <p:embeddedFont>
      <p:font typeface="jbold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Wingdings 3" panose="05040102010807070707" pitchFamily="18" charset="2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6"/>
            <p14:sldId id="295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616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9552" autoAdjust="0"/>
  </p:normalViewPr>
  <p:slideViewPr>
    <p:cSldViewPr>
      <p:cViewPr varScale="1">
        <p:scale>
          <a:sx n="68" d="100"/>
          <a:sy n="68" d="100"/>
        </p:scale>
        <p:origin x="1446" y="42"/>
      </p:cViewPr>
      <p:guideLst>
        <p:guide orient="horz" pos="3181"/>
        <p:guide orient="horz" pos="1025"/>
        <p:guide orient="horz" pos="1525"/>
        <p:guide orient="horz" pos="1616"/>
        <p:guide pos="2880"/>
        <p:guide pos="7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55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[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170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오순옥 어머님의 딸로 수고하시는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최영상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자매님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최영상자매님의 친한 언니 되시는 노사라 자매님께서 시애틀에서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방문해주셨습니다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호주에서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박윤호선교사님이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오랜만에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참석해주셨습니다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층에 조영석 형제님께서도 중국에서 오랜만에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참석해주셨습니다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373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[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고린도후서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9:7]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각자 마음에 정한 대로 해야 하고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아까워하면서 내거나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마지못해서 하는 일은 없어야 합니다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하나님께서는 기쁜 마음으로 내는 사람을 사랑하십니다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하나님께서는 여러분에게 온갖 은혜가 넘치게 하실 수 있습니다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695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6"/>
            <a:ext cx="7781544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7693075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327648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11/10/2018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11/10/2018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2" y="1627632"/>
            <a:ext cx="4040188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7" y="1627632"/>
            <a:ext cx="4041775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11/10/2018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11/10/2018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11/10/2018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108747" y="112714"/>
            <a:ext cx="492125" cy="485775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결혼을 축하해주세요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01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AC752CF7-E6CC-4D96-8946-4ED394B6D0C7}"/>
              </a:ext>
            </a:extLst>
          </p:cNvPr>
          <p:cNvSpPr/>
          <p:nvPr/>
        </p:nvSpPr>
        <p:spPr>
          <a:xfrm>
            <a:off x="215516" y="1654755"/>
            <a:ext cx="4752528" cy="398365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&lt;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임재형 * 김희숙 결혼식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&gt;</a:t>
            </a: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12. 08(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오전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11:00</a:t>
            </a: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장소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여의도웨딩컨벤션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(KT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사옥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3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층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그랜드볼룸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266700" indent="-2667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오시는 길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-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호선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9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호선 여의도역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번 출구</a:t>
            </a: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-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네비게이션 </a:t>
            </a: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</a:t>
            </a:r>
            <a:r>
              <a:rPr lang="ko-KR" altLang="en-US" sz="20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여의도웨딩컨벤션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여의도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KT</a:t>
            </a: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-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주차장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KT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빌딩 주차장 이용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F245026F-3957-4FD8-8709-86680F5E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15" y="4764"/>
            <a:ext cx="8229600" cy="960120"/>
          </a:xfrm>
        </p:spPr>
        <p:txBody>
          <a:bodyPr/>
          <a:lstStyle/>
          <a:p>
            <a:pPr algn="r"/>
            <a:r>
              <a:rPr lang="ko-KR" altLang="en-US" dirty="0">
                <a:solidFill>
                  <a:srgbClr val="002060"/>
                </a:solidFill>
              </a:rPr>
              <a:t>공동체 소식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0ACC44B-D286-474D-97D1-80F27E309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63"/>
          <a:stretch/>
        </p:blipFill>
        <p:spPr>
          <a:xfrm>
            <a:off x="4752020" y="1654755"/>
            <a:ext cx="3945124" cy="48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97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수능을 보는 지체를 위한 기도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02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AC752CF7-E6CC-4D96-8946-4ED394B6D0C7}"/>
              </a:ext>
            </a:extLst>
          </p:cNvPr>
          <p:cNvSpPr/>
          <p:nvPr/>
        </p:nvSpPr>
        <p:spPr>
          <a:xfrm>
            <a:off x="1246487" y="1628488"/>
            <a:ext cx="7754006" cy="16105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11.15(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대학수학능력시험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시험을 보는 지체들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-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김동휘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김민영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소유빈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(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임현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11788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2415080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1561891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1626484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1640771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1616161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2656"/>
            <a:ext cx="822960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772EDC3A-812A-47C8-B199-12183F0D87BC}"/>
              </a:ext>
            </a:extLst>
          </p:cNvPr>
          <p:cNvSpPr/>
          <p:nvPr/>
        </p:nvSpPr>
        <p:spPr>
          <a:xfrm>
            <a:off x="1274416" y="2528900"/>
            <a:ext cx="7754006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 지체들을 위한 기도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추수 감사주일 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D11E83B3-1DF2-4817-86F7-7E521156DDBC}"/>
              </a:ext>
            </a:extLst>
          </p:cNvPr>
          <p:cNvSpPr/>
          <p:nvPr/>
        </p:nvSpPr>
        <p:spPr>
          <a:xfrm>
            <a:off x="1246487" y="1484784"/>
            <a:ext cx="7450657" cy="1093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일정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>
                <a:solidFill>
                  <a:srgbClr val="FF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11.18(</a:t>
            </a:r>
            <a:r>
              <a:rPr lang="ko-KR" altLang="en-US" sz="2800" dirty="0">
                <a:solidFill>
                  <a:srgbClr val="FF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FF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다음 주 주일예배는 추수감사 예배로 드립니다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729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교회이전을 위한 헌금 계좌 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F112E-60A5-4FF4-BD3C-71292426CB63}"/>
              </a:ext>
            </a:extLst>
          </p:cNvPr>
          <p:cNvSpPr txBox="1"/>
          <p:nvPr/>
        </p:nvSpPr>
        <p:spPr>
          <a:xfrm>
            <a:off x="477889" y="1950870"/>
            <a:ext cx="8197799" cy="29562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8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교회이전을 위한 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헌금 입금계좌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] 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안내  </a:t>
            </a:r>
            <a:endParaRPr lang="en-US" altLang="ko-KR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SC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제일은행 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378-20-109172</a:t>
            </a:r>
          </a:p>
          <a:p>
            <a:pPr>
              <a:lnSpc>
                <a:spcPct val="150000"/>
              </a:lnSpc>
            </a:pP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예금주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: </a:t>
            </a:r>
            <a:r>
              <a:rPr lang="ko-KR" altLang="en-US" sz="3600" b="1" dirty="0">
                <a:solidFill>
                  <a:srgbClr val="002060"/>
                </a:solidFill>
                <a:latin typeface="+mn-ea"/>
              </a:rPr>
              <a:t>하나교회</a:t>
            </a:r>
            <a:r>
              <a:rPr lang="en-US" altLang="ko-KR" sz="3600" b="1" dirty="0">
                <a:solidFill>
                  <a:srgbClr val="002060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8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E43291A-F8EB-4877-B423-1134B7F4C75E}"/>
              </a:ext>
            </a:extLst>
          </p:cNvPr>
          <p:cNvSpPr/>
          <p:nvPr/>
        </p:nvSpPr>
        <p:spPr>
          <a:xfrm>
            <a:off x="460533" y="5218221"/>
            <a:ext cx="8197799" cy="12136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b="1" dirty="0">
                <a:latin typeface="+mn-ea"/>
              </a:rPr>
              <a:t>십일조</a:t>
            </a:r>
            <a:r>
              <a:rPr lang="en-US" altLang="ko-KR" sz="2800" b="1" dirty="0">
                <a:latin typeface="+mn-ea"/>
              </a:rPr>
              <a:t>/</a:t>
            </a:r>
            <a:r>
              <a:rPr lang="ko-KR" altLang="en-US" sz="2800" b="1" dirty="0">
                <a:latin typeface="+mn-ea"/>
              </a:rPr>
              <a:t>감사헌금 계좌 </a:t>
            </a:r>
            <a:r>
              <a:rPr lang="en-US" altLang="ko-KR" sz="2800" b="1" dirty="0">
                <a:latin typeface="+mn-ea"/>
              </a:rPr>
              <a:t>: </a:t>
            </a:r>
          </a:p>
          <a:p>
            <a:r>
              <a:rPr lang="ko-KR" altLang="en-US" sz="2800" b="1" dirty="0">
                <a:latin typeface="+mn-ea"/>
              </a:rPr>
              <a:t>신한은행 </a:t>
            </a:r>
            <a:r>
              <a:rPr lang="en-US" altLang="ko-KR" sz="2800" b="1" dirty="0">
                <a:latin typeface="+mn-ea"/>
              </a:rPr>
              <a:t>110-359-936549 </a:t>
            </a:r>
            <a:r>
              <a:rPr lang="ko-KR" altLang="en-US" sz="2800" b="1" dirty="0">
                <a:latin typeface="+mn-ea"/>
              </a:rPr>
              <a:t>김원길</a:t>
            </a:r>
          </a:p>
        </p:txBody>
      </p:sp>
    </p:spTree>
    <p:extLst>
      <p:ext uri="{BB962C8B-B14F-4D97-AF65-F5344CB8AC3E}">
        <p14:creationId xmlns:p14="http://schemas.microsoft.com/office/powerpoint/2010/main" val="32093718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화면 슬라이드 쇼(4:3)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jbold</vt:lpstr>
      <vt:lpstr>Calibri</vt:lpstr>
      <vt:lpstr>Wingdings 3</vt:lpstr>
      <vt:lpstr>jbold</vt:lpstr>
      <vt:lpstr>Wingdings</vt:lpstr>
      <vt:lpstr>Arial</vt:lpstr>
      <vt:lpstr>MV Boli</vt:lpstr>
      <vt:lpstr>맑은 고딕</vt:lpstr>
      <vt:lpstr>서울남산체 M</vt:lpstr>
      <vt:lpstr>굴림</vt:lpstr>
      <vt:lpstr>New_Simple01</vt:lpstr>
      <vt:lpstr>공동체 소식</vt:lpstr>
      <vt:lpstr>PowerPoint 프레젠테이션</vt:lpstr>
      <vt:lpstr>광   고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2018-11-10T14:15:20Z</dcterms:modified>
  <cp:version>0906.0100.01</cp:version>
</cp:coreProperties>
</file>