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5"/>
  </p:notesMasterIdLst>
  <p:sldIdLst>
    <p:sldId id="290" r:id="rId2"/>
    <p:sldId id="291" r:id="rId3"/>
    <p:sldId id="292" r:id="rId4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6"/>
      <p:bold r:id="rId7"/>
      <p:italic r:id="rId8"/>
      <p:boldItalic r:id="rId9"/>
    </p:embeddedFont>
    <p:embeddedFont>
      <p:font typeface="jbold" panose="02020603020101020101" pitchFamily="18" charset="-127"/>
      <p:regular r:id="rId10"/>
    </p:embeddedFont>
    <p:embeddedFont>
      <p:font typeface="jbold" panose="02020603020101020101" pitchFamily="18" charset="-127"/>
      <p:regular r:id="rId10"/>
    </p:embeddedFont>
    <p:embeddedFont>
      <p:font typeface="MV Boli" panose="02000500030200090000" pitchFamily="2" charset="0"/>
      <p:regular r:id="rId11"/>
    </p:embeddedFont>
    <p:embeddedFont>
      <p:font typeface="Wingdings 3" panose="05040102010807070707" pitchFamily="18" charset="2"/>
      <p:regular r:id="rId12"/>
    </p:embeddedFont>
    <p:embeddedFont>
      <p:font typeface="맑은 고딕" panose="020B0503020000020004" pitchFamily="50" charset="-127"/>
      <p:regular r:id="rId13"/>
      <p:bold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90"/>
            <p14:sldId id="291"/>
            <p14:sldId id="29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81" userDrawn="1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1525">
          <p15:clr>
            <a:srgbClr val="A4A3A4"/>
          </p15:clr>
        </p15:guide>
        <p15:guide id="4" orient="horz" pos="1616" userDrawn="1">
          <p15:clr>
            <a:srgbClr val="A4A3A4"/>
          </p15:clr>
        </p15:guide>
        <p15:guide id="5" pos="2880">
          <p15:clr>
            <a:srgbClr val="A4A3A4"/>
          </p15:clr>
        </p15:guide>
        <p15:guide id="6" pos="793" userDrawn="1">
          <p15:clr>
            <a:srgbClr val="A4A3A4"/>
          </p15:clr>
        </p15:guide>
        <p15:guide id="7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2" autoAdjust="0"/>
    <p:restoredTop sz="79552" autoAdjust="0"/>
  </p:normalViewPr>
  <p:slideViewPr>
    <p:cSldViewPr>
      <p:cViewPr varScale="1">
        <p:scale>
          <a:sx n="68" d="100"/>
          <a:sy n="68" d="100"/>
        </p:scale>
        <p:origin x="1446" y="48"/>
      </p:cViewPr>
      <p:guideLst>
        <p:guide orient="horz" pos="3181"/>
        <p:guide orient="horz" pos="1025"/>
        <p:guide orient="horz" pos="1525"/>
        <p:guide orient="horz" pos="1616"/>
        <p:guide pos="2880"/>
        <p:guide pos="7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7" d="100"/>
          <a:sy n="67" d="100"/>
        </p:scale>
        <p:origin x="3228" y="84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신촌하나교회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주일예배에 처음으로 참석하신 분을 소개해드리겠습니다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오순옥 어머님의 딸로 수고하시는 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최영상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자매님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, 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최영상자매님의 친한 언니 되시는 노사라 자매님께서 시애틀에서 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방문해주셨습니다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호주에서 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박윤호선교사님이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오랜만에 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참석해주셨습니다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2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층에 조영석 형제님께서도 중국에서 오랜만에 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참석해주셨습니다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12358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3739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[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고린도후서 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9:7] 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각자 마음에 정한 대로 해야 하고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, 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아까워하면서 내거나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, 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마지못해서 하는 일은 없어야 합니다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 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하나님께서는 기쁜 마음으로 내는 사람을 사랑하십니다</a:t>
            </a: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하나님께서는 여러분에게 온갖 은혜가 넘치게 하실 수 있습니다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 </a:t>
            </a:r>
          </a:p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56956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6"/>
            <a:ext cx="7781544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11/18/2018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1600202"/>
            <a:ext cx="7693075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11/18/2018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4572000" y="2350008"/>
            <a:ext cx="6519672" cy="18105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6553200" y="6135624"/>
            <a:ext cx="987552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8606181" y="1379355"/>
            <a:ext cx="539496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8604504" y="0"/>
            <a:ext cx="539496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327648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11/18/2018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2E43-443C-466D-BDA8-991B63FA0E19}" type="datetimeFigureOut">
              <a:rPr lang="en-US" altLang="ko-KR" smtClean="0"/>
              <a:pPr/>
              <a:t>11/18/2018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11/18/2018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11/18/2018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2" y="1627632"/>
            <a:ext cx="4040188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7" y="1627632"/>
            <a:ext cx="4041775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11/18/2018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11/18/2018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8842248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11/18/2018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11/18/2018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11/18/2018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86868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165592" y="996696"/>
            <a:ext cx="978408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783080" y="0"/>
            <a:ext cx="1947672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304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9496"/>
            <a:ext cx="82296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EEC4-BD2A-4F05-963C-7DA3C6BF8AE2}" type="datetimeFigureOut">
              <a:rPr lang="en-US" altLang="ko-KR" smtClean="0"/>
              <a:pPr/>
              <a:t>11/18/2018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448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152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108747" y="112714"/>
            <a:ext cx="492125" cy="485775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2415080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1561891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이번주 </a:t>
            </a:r>
            <a:r>
              <a:rPr lang="ko-KR" altLang="en-US" sz="4400" b="1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금요예배</a:t>
            </a:r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1626484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1640771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1616161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52656"/>
            <a:ext cx="8229600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</a:rPr>
              <a:t>광   고</a:t>
            </a:r>
          </a:p>
        </p:txBody>
      </p:sp>
      <p:sp>
        <p:nvSpPr>
          <p:cNvPr id="11" name="Rectangle 51">
            <a:extLst>
              <a:ext uri="{FF2B5EF4-FFF2-40B4-BE49-F238E27FC236}">
                <a16:creationId xmlns:a16="http://schemas.microsoft.com/office/drawing/2014/main" id="{772EDC3A-812A-47C8-B199-12183F0D87BC}"/>
              </a:ext>
            </a:extLst>
          </p:cNvPr>
          <p:cNvSpPr/>
          <p:nvPr/>
        </p:nvSpPr>
        <p:spPr>
          <a:xfrm>
            <a:off x="1274416" y="2528900"/>
            <a:ext cx="7754006" cy="576376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선교지와 선교사들을 위한 기도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878821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결혼세미나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02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D11E83B3-1DF2-4817-86F7-7E521156DDBC}"/>
              </a:ext>
            </a:extLst>
          </p:cNvPr>
          <p:cNvSpPr/>
          <p:nvPr/>
        </p:nvSpPr>
        <p:spPr>
          <a:xfrm>
            <a:off x="1246487" y="1484784"/>
            <a:ext cx="7450657" cy="1093441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일정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en-US" altLang="ko-KR" sz="2800" dirty="0">
                <a:solidFill>
                  <a:srgbClr val="FF000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11.24(</a:t>
            </a:r>
            <a:r>
              <a:rPr lang="ko-KR" altLang="en-US" sz="2800" dirty="0">
                <a:solidFill>
                  <a:srgbClr val="FF000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토</a:t>
            </a:r>
            <a:r>
              <a:rPr lang="en-US" altLang="ko-KR" sz="2800" dirty="0">
                <a:solidFill>
                  <a:srgbClr val="FF000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800" dirty="0">
                <a:solidFill>
                  <a:srgbClr val="FF000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저녁 </a:t>
            </a:r>
            <a:r>
              <a:rPr lang="en-US" altLang="ko-KR" sz="2800" dirty="0">
                <a:solidFill>
                  <a:srgbClr val="FF000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7</a:t>
            </a:r>
            <a:r>
              <a:rPr lang="ko-KR" altLang="en-US" sz="2800" dirty="0">
                <a:solidFill>
                  <a:srgbClr val="FF000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</a:t>
            </a:r>
            <a:r>
              <a:rPr lang="en-US" altLang="ko-KR" sz="2800" dirty="0">
                <a:solidFill>
                  <a:srgbClr val="FF000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참석 안내를 받으신 분은 모두 참석해주세요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567299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교회이전을 위한 헌금 계좌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DBF112E-60A5-4FF4-BD3C-71292426CB63}"/>
              </a:ext>
            </a:extLst>
          </p:cNvPr>
          <p:cNvSpPr txBox="1"/>
          <p:nvPr/>
        </p:nvSpPr>
        <p:spPr>
          <a:xfrm>
            <a:off x="477889" y="1950870"/>
            <a:ext cx="8197799" cy="2956259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rgbClr val="00206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 anchor="ctr" anchorCtr="1">
            <a:spAutoFit/>
          </a:bodyPr>
          <a:lstStyle/>
          <a:p>
            <a:pPr>
              <a:lnSpc>
                <a:spcPct val="150000"/>
              </a:lnSpc>
            </a:pPr>
            <a:endParaRPr lang="en-US" altLang="ko-KR" sz="800" b="1" dirty="0">
              <a:solidFill>
                <a:srgbClr val="002060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sz="3600" b="1" dirty="0">
                <a:solidFill>
                  <a:srgbClr val="002060"/>
                </a:solidFill>
                <a:latin typeface="+mn-ea"/>
              </a:rPr>
              <a:t>교회이전을 위한 </a:t>
            </a:r>
            <a:r>
              <a:rPr lang="en-US" altLang="ko-KR" sz="3600" b="1" dirty="0">
                <a:solidFill>
                  <a:srgbClr val="002060"/>
                </a:solidFill>
                <a:latin typeface="+mn-ea"/>
              </a:rPr>
              <a:t>[</a:t>
            </a:r>
            <a:r>
              <a:rPr lang="ko-KR" altLang="en-US" sz="3600" b="1" dirty="0">
                <a:solidFill>
                  <a:srgbClr val="002060"/>
                </a:solidFill>
                <a:latin typeface="+mn-ea"/>
              </a:rPr>
              <a:t>헌금 입금계좌</a:t>
            </a:r>
            <a:r>
              <a:rPr lang="en-US" altLang="ko-KR" sz="3600" b="1" dirty="0">
                <a:solidFill>
                  <a:srgbClr val="002060"/>
                </a:solidFill>
                <a:latin typeface="+mn-ea"/>
              </a:rPr>
              <a:t>] </a:t>
            </a:r>
            <a:r>
              <a:rPr lang="ko-KR" altLang="en-US" sz="3600" b="1" dirty="0">
                <a:solidFill>
                  <a:srgbClr val="002060"/>
                </a:solidFill>
                <a:latin typeface="+mn-ea"/>
              </a:rPr>
              <a:t>안내  </a:t>
            </a:r>
            <a:endParaRPr lang="en-US" altLang="ko-KR" sz="3600" b="1" dirty="0">
              <a:solidFill>
                <a:srgbClr val="002060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3600" b="1" dirty="0">
                <a:solidFill>
                  <a:srgbClr val="002060"/>
                </a:solidFill>
                <a:latin typeface="+mn-ea"/>
              </a:rPr>
              <a:t>SC</a:t>
            </a:r>
            <a:r>
              <a:rPr lang="ko-KR" altLang="en-US" sz="3600" b="1" dirty="0">
                <a:solidFill>
                  <a:srgbClr val="002060"/>
                </a:solidFill>
                <a:latin typeface="+mn-ea"/>
              </a:rPr>
              <a:t>제일은행 </a:t>
            </a:r>
            <a:r>
              <a:rPr lang="en-US" altLang="ko-KR" sz="3600" b="1" dirty="0">
                <a:solidFill>
                  <a:srgbClr val="002060"/>
                </a:solidFill>
                <a:latin typeface="+mn-ea"/>
              </a:rPr>
              <a:t>378-20-109172</a:t>
            </a:r>
          </a:p>
          <a:p>
            <a:pPr>
              <a:lnSpc>
                <a:spcPct val="150000"/>
              </a:lnSpc>
            </a:pPr>
            <a:r>
              <a:rPr lang="en-US" altLang="ko-KR" sz="3600" b="1" dirty="0">
                <a:solidFill>
                  <a:srgbClr val="002060"/>
                </a:solidFill>
                <a:latin typeface="+mn-ea"/>
              </a:rPr>
              <a:t>(</a:t>
            </a:r>
            <a:r>
              <a:rPr lang="ko-KR" altLang="en-US" sz="3600" b="1" dirty="0">
                <a:solidFill>
                  <a:srgbClr val="002060"/>
                </a:solidFill>
                <a:latin typeface="+mn-ea"/>
              </a:rPr>
              <a:t>예금주</a:t>
            </a:r>
            <a:r>
              <a:rPr lang="en-US" altLang="ko-KR" sz="3600" b="1" dirty="0">
                <a:solidFill>
                  <a:srgbClr val="002060"/>
                </a:solidFill>
                <a:latin typeface="+mn-ea"/>
              </a:rPr>
              <a:t>: </a:t>
            </a:r>
            <a:r>
              <a:rPr lang="ko-KR" altLang="en-US" sz="3600" b="1" dirty="0">
                <a:solidFill>
                  <a:srgbClr val="002060"/>
                </a:solidFill>
                <a:latin typeface="+mn-ea"/>
              </a:rPr>
              <a:t>하나교회</a:t>
            </a:r>
            <a:r>
              <a:rPr lang="en-US" altLang="ko-KR" sz="3600" b="1" dirty="0">
                <a:solidFill>
                  <a:srgbClr val="002060"/>
                </a:solidFill>
                <a:latin typeface="+mn-ea"/>
              </a:rPr>
              <a:t>)</a:t>
            </a:r>
          </a:p>
          <a:p>
            <a:pPr>
              <a:lnSpc>
                <a:spcPct val="150000"/>
              </a:lnSpc>
            </a:pPr>
            <a:endParaRPr lang="ko-KR" altLang="en-US" sz="800" b="1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6E43291A-F8EB-4877-B423-1134B7F4C75E}"/>
              </a:ext>
            </a:extLst>
          </p:cNvPr>
          <p:cNvSpPr/>
          <p:nvPr/>
        </p:nvSpPr>
        <p:spPr>
          <a:xfrm>
            <a:off x="460533" y="5218221"/>
            <a:ext cx="8197799" cy="1213671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2800" b="1" dirty="0">
                <a:latin typeface="+mn-ea"/>
              </a:rPr>
              <a:t>십일조</a:t>
            </a:r>
            <a:r>
              <a:rPr lang="en-US" altLang="ko-KR" sz="2800" b="1" dirty="0">
                <a:latin typeface="+mn-ea"/>
              </a:rPr>
              <a:t>/</a:t>
            </a:r>
            <a:r>
              <a:rPr lang="ko-KR" altLang="en-US" sz="2800" b="1" dirty="0">
                <a:latin typeface="+mn-ea"/>
              </a:rPr>
              <a:t>감사헌금 계좌 </a:t>
            </a:r>
            <a:r>
              <a:rPr lang="en-US" altLang="ko-KR" sz="2800" b="1" dirty="0">
                <a:latin typeface="+mn-ea"/>
              </a:rPr>
              <a:t>: </a:t>
            </a:r>
          </a:p>
          <a:p>
            <a:r>
              <a:rPr lang="ko-KR" altLang="en-US" sz="2800" b="1" dirty="0">
                <a:latin typeface="+mn-ea"/>
              </a:rPr>
              <a:t>신한은행 </a:t>
            </a:r>
            <a:r>
              <a:rPr lang="en-US" altLang="ko-KR" sz="2800" b="1" dirty="0">
                <a:latin typeface="+mn-ea"/>
              </a:rPr>
              <a:t>110-359-936549 </a:t>
            </a:r>
            <a:r>
              <a:rPr lang="ko-KR" altLang="en-US" sz="2800" b="1" dirty="0">
                <a:latin typeface="+mn-ea"/>
              </a:rPr>
              <a:t>김원길</a:t>
            </a:r>
          </a:p>
        </p:txBody>
      </p:sp>
    </p:spTree>
    <p:extLst>
      <p:ext uri="{BB962C8B-B14F-4D97-AF65-F5344CB8AC3E}">
        <p14:creationId xmlns:p14="http://schemas.microsoft.com/office/powerpoint/2010/main" val="320937185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</Words>
  <Application>Microsoft Office PowerPoint</Application>
  <PresentationFormat>화면 슬라이드 쇼(4:3)</PresentationFormat>
  <Paragraphs>28</Paragraphs>
  <Slides>3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jbold</vt:lpstr>
      <vt:lpstr>Calibri</vt:lpstr>
      <vt:lpstr>Wingdings 3</vt:lpstr>
      <vt:lpstr>jbold</vt:lpstr>
      <vt:lpstr>Wingdings</vt:lpstr>
      <vt:lpstr>Arial</vt:lpstr>
      <vt:lpstr>MV Boli</vt:lpstr>
      <vt:lpstr>맑은 고딕</vt:lpstr>
      <vt:lpstr>서울남산체 M</vt:lpstr>
      <vt:lpstr>굴림</vt:lpstr>
      <vt:lpstr>New_Simple01</vt:lpstr>
      <vt:lpstr>광   고</vt:lpstr>
      <vt:lpstr>PowerPoint 프레젠테이션</vt:lpstr>
      <vt:lpstr>PowerPoint 프레젠테이션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2018-11-17T22:43:43Z</dcterms:modified>
  <cp:version>0906.0100.01</cp:version>
</cp:coreProperties>
</file>