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90" r:id="rId2"/>
    <p:sldId id="291" r:id="rId3"/>
    <p:sldId id="292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20603020101020101" pitchFamily="18" charset="-127"/>
      <p:regular r:id="rId10"/>
    </p:embeddedFont>
    <p:embeddedFont>
      <p:font typeface="jbold" panose="02020603020101020101" pitchFamily="18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616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79552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3181"/>
        <p:guide orient="horz" pos="1025"/>
        <p:guide orient="horz" pos="1525"/>
        <p:guide orient="horz" pos="1616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오순옥 어머님의 딸로 수고하시는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최영상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자매님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최영상자매님의 친한 언니 되시는 노사라 자매님께서 시애틀에서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방문해주셨습니다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호주에서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박윤호선교사님이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오랜만에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참석해주셨습니다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2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층에 조영석 형제님께서도 중국에서 오랜만에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참석해주셨습니다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373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[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고린도후서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9:7]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각자 마음에 정한 대로 해야 하고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아까워하면서 내거나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마지못해서 하는 일은 없어야 합니다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하나님께서는 기쁜 마음으로 내는 사람을 사랑하십니다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하나님께서는 여러분에게 온갖 은혜가 넘치게 하실 수 있습니다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695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11/18/2018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11/18/2018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11/18/2018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11/18/2018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11/18/2018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선교지와 선교사들을 위한 기도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결혼세미나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D11E83B3-1DF2-4817-86F7-7E521156DDBC}"/>
              </a:ext>
            </a:extLst>
          </p:cNvPr>
          <p:cNvSpPr/>
          <p:nvPr/>
        </p:nvSpPr>
        <p:spPr>
          <a:xfrm>
            <a:off x="1246487" y="1484784"/>
            <a:ext cx="7450657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11.24(</a:t>
            </a:r>
            <a:r>
              <a:rPr lang="ko-KR" altLang="en-US" sz="28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28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8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참석 안내를 받으신 분은 모두 참석해주세요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729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교회이전을 위한 헌금 계좌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F112E-60A5-4FF4-BD3C-71292426CB63}"/>
              </a:ext>
            </a:extLst>
          </p:cNvPr>
          <p:cNvSpPr txBox="1"/>
          <p:nvPr/>
        </p:nvSpPr>
        <p:spPr>
          <a:xfrm>
            <a:off x="477889" y="1950870"/>
            <a:ext cx="8197799" cy="29562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8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교회이전을 위한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[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헌금 입금계좌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]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안내 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SC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제일은행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378-20-109172</a:t>
            </a: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(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예금주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: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하나교회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endParaRPr lang="ko-KR" altLang="en-US" sz="8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E43291A-F8EB-4877-B423-1134B7F4C75E}"/>
              </a:ext>
            </a:extLst>
          </p:cNvPr>
          <p:cNvSpPr/>
          <p:nvPr/>
        </p:nvSpPr>
        <p:spPr>
          <a:xfrm>
            <a:off x="460533" y="5218221"/>
            <a:ext cx="8197799" cy="121367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800" b="1" dirty="0">
                <a:latin typeface="+mn-ea"/>
              </a:rPr>
              <a:t>십일조</a:t>
            </a:r>
            <a:r>
              <a:rPr lang="en-US" altLang="ko-KR" sz="2800" b="1" dirty="0">
                <a:latin typeface="+mn-ea"/>
              </a:rPr>
              <a:t>/</a:t>
            </a:r>
            <a:r>
              <a:rPr lang="ko-KR" altLang="en-US" sz="2800" b="1" dirty="0">
                <a:latin typeface="+mn-ea"/>
              </a:rPr>
              <a:t>감사헌금 계좌 </a:t>
            </a:r>
            <a:r>
              <a:rPr lang="en-US" altLang="ko-KR" sz="2800" b="1" dirty="0">
                <a:latin typeface="+mn-ea"/>
              </a:rPr>
              <a:t>: </a:t>
            </a:r>
          </a:p>
          <a:p>
            <a:r>
              <a:rPr lang="ko-KR" altLang="en-US" sz="2800" b="1" dirty="0">
                <a:latin typeface="+mn-ea"/>
              </a:rPr>
              <a:t>신한은행 </a:t>
            </a:r>
            <a:r>
              <a:rPr lang="en-US" altLang="ko-KR" sz="2800" b="1" dirty="0">
                <a:latin typeface="+mn-ea"/>
              </a:rPr>
              <a:t>110-359-936549 </a:t>
            </a:r>
            <a:r>
              <a:rPr lang="ko-KR" altLang="en-US" sz="2800" b="1" dirty="0">
                <a:latin typeface="+mn-ea"/>
              </a:rPr>
              <a:t>김원길</a:t>
            </a:r>
          </a:p>
        </p:txBody>
      </p:sp>
    </p:spTree>
    <p:extLst>
      <p:ext uri="{BB962C8B-B14F-4D97-AF65-F5344CB8AC3E}">
        <p14:creationId xmlns:p14="http://schemas.microsoft.com/office/powerpoint/2010/main" val="3209371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화면 슬라이드 쇼(4:3)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jbold</vt:lpstr>
      <vt:lpstr>Calibri</vt:lpstr>
      <vt:lpstr>Wingdings 3</vt:lpstr>
      <vt:lpstr>jbold</vt:lpstr>
      <vt:lpstr>Wingdings</vt:lpstr>
      <vt:lpstr>Arial</vt:lpstr>
      <vt:lpstr>MV Boli</vt:lpstr>
      <vt:lpstr>맑은 고딕</vt:lpstr>
      <vt:lpstr>서울남산체 M</vt:lpstr>
      <vt:lpstr>굴림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2018-11-17T22:43:43Z</dcterms:modified>
  <cp:version>0906.0100.01</cp:version>
</cp:coreProperties>
</file>