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sldIdLst>
    <p:sldId id="296" r:id="rId2"/>
    <p:sldId id="290" r:id="rId3"/>
    <p:sldId id="298" r:id="rId4"/>
    <p:sldId id="300" r:id="rId5"/>
    <p:sldId id="292" r:id="rId6"/>
  </p:sldIdLst>
  <p:sldSz cx="9144000" cy="6858000" type="screen4x3"/>
  <p:notesSz cx="6858000" cy="9144000"/>
  <p:embeddedFontLst>
    <p:embeddedFont>
      <p:font typeface="MV Boli" panose="02000500030200090000" pitchFamily="2" charset="0"/>
      <p:regular r:id="rId8"/>
    </p:embeddedFont>
    <p:embeddedFont>
      <p:font typeface="jbold" panose="02020603020101020101" pitchFamily="18" charset="-127"/>
      <p:regular r:id="rId9"/>
    </p:embeddedFont>
    <p:embeddedFont>
      <p:font typeface="Wingdings 3" panose="05040102010807070707" pitchFamily="18" charset="2"/>
      <p:regular r:id="rId10"/>
    </p:embeddedFont>
    <p:embeddedFont>
      <p:font typeface="jbold" panose="02020603020101020101" pitchFamily="18" charset="-127"/>
      <p:regular r:id="rId9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6"/>
            <p14:sldId id="290"/>
            <p14:sldId id="298"/>
            <p14:sldId id="30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8060" autoAdjust="0"/>
  </p:normalViewPr>
  <p:slideViewPr>
    <p:cSldViewPr>
      <p:cViewPr varScale="1">
        <p:scale>
          <a:sx n="79" d="100"/>
          <a:sy n="79" d="100"/>
        </p:scale>
        <p:origin x="1134" y="27"/>
      </p:cViewPr>
      <p:guideLst>
        <p:guide orient="horz" pos="3181"/>
        <p:guide orient="horz" pos="1049"/>
        <p:guide orient="horz" pos="1525"/>
        <p:guide orient="horz" pos="1638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55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12.21(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까지 신청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수강은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1.8(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~ 1.18(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3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지하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층만 차 주차 가능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(10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대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최대 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21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대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 / 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지하</a:t>
            </a:r>
            <a:r>
              <a:rPr lang="en-US" altLang="ko-KR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층은 거주자만 가능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727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결혼한 임재형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김희숙 부부가 감사의 마음을 나누고자 떡과 과일을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준비해주셨습니다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695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1/6/2019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1/6/2019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1/6/2019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1/6/2019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결혼을 축하해주세요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01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AC752CF7-E6CC-4D96-8946-4ED394B6D0C7}"/>
              </a:ext>
            </a:extLst>
          </p:cNvPr>
          <p:cNvSpPr/>
          <p:nvPr/>
        </p:nvSpPr>
        <p:spPr>
          <a:xfrm>
            <a:off x="215516" y="1654755"/>
            <a:ext cx="4752528" cy="24277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김의석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*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최정니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결혼식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01. 12(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오후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12:30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나린하우스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4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층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단독홀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오시는 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-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역곡역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가톨릭대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번 출구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F245026F-3957-4FD8-8709-86680F5E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15" y="4764"/>
            <a:ext cx="8229600" cy="960120"/>
          </a:xfrm>
        </p:spPr>
        <p:txBody>
          <a:bodyPr/>
          <a:lstStyle/>
          <a:p>
            <a:pPr algn="r"/>
            <a:r>
              <a:rPr lang="ko-KR" altLang="en-US" dirty="0">
                <a:solidFill>
                  <a:srgbClr val="002060"/>
                </a:solidFill>
              </a:rPr>
              <a:t>공동체 소식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7697350-2BBC-47D6-A3FE-F619CE4FA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1" y="4037976"/>
            <a:ext cx="4467769" cy="26233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0EB5D5-FACF-4699-81B4-18A5F7A5A3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29047" r="9868" b="18905"/>
          <a:stretch/>
        </p:blipFill>
        <p:spPr>
          <a:xfrm>
            <a:off x="4876372" y="1723596"/>
            <a:ext cx="3502644" cy="46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97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52" y="50181"/>
            <a:ext cx="2286588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5C2B408-E33D-4717-A4BC-EBB7AE2E3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40503"/>
              </p:ext>
            </p:extLst>
          </p:nvPr>
        </p:nvGraphicFramePr>
        <p:xfrm>
          <a:off x="500722" y="1665288"/>
          <a:ext cx="8209733" cy="461908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0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12">
                  <a:extLst>
                    <a:ext uri="{9D8B030D-6E8A-4147-A177-3AD203B41FA5}">
                      <a16:colId xmlns:a16="http://schemas.microsoft.com/office/drawing/2014/main" val="398552371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4109217333"/>
                    </a:ext>
                  </a:extLst>
                </a:gridCol>
                <a:gridCol w="1129432">
                  <a:extLst>
                    <a:ext uri="{9D8B030D-6E8A-4147-A177-3AD203B41FA5}">
                      <a16:colId xmlns:a16="http://schemas.microsoft.com/office/drawing/2014/main" val="278048455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18722869"/>
                    </a:ext>
                  </a:extLst>
                </a:gridCol>
                <a:gridCol w="848783">
                  <a:extLst>
                    <a:ext uri="{9D8B030D-6E8A-4147-A177-3AD203B41FA5}">
                      <a16:colId xmlns:a16="http://schemas.microsoft.com/office/drawing/2014/main" val="1713032776"/>
                    </a:ext>
                  </a:extLst>
                </a:gridCol>
              </a:tblGrid>
              <a:tr h="476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1/8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1/9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1/10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1/11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부예배만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신년셀리더모임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죠이스쿨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HTS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시작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아가서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목요예배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금요기도회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거룩한성회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31217"/>
                  </a:ext>
                </a:extLst>
              </a:tr>
              <a:tr h="16472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부예배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셀별장기자랑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대뉴스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말씀뽑기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HTS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아가서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’2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목요예배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금요기도회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지체들을 위한 기도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죠이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윈터스쿨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A8774F-01AD-4B95-B3E7-76DEABE71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681103"/>
            <a:ext cx="8028384" cy="49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25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768" y="1265219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66" y="412030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새교회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오시는 방법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768" y="476623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3" y="490910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2309" y="466300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1EAF95-E343-4D3B-A178-8473B4250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61" y="1665288"/>
            <a:ext cx="8313380" cy="458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5E668A7-1499-45DB-8D5E-65C7EE8A7D80}"/>
              </a:ext>
            </a:extLst>
          </p:cNvPr>
          <p:cNvSpPr txBox="1"/>
          <p:nvPr/>
        </p:nvSpPr>
        <p:spPr>
          <a:xfrm>
            <a:off x="7139233" y="5284070"/>
            <a:ext cx="86409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구 교회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F53F05C4-0A45-4A81-B7E2-C25721751420}"/>
              </a:ext>
            </a:extLst>
          </p:cNvPr>
          <p:cNvSpPr/>
          <p:nvPr/>
        </p:nvSpPr>
        <p:spPr>
          <a:xfrm>
            <a:off x="5584518" y="4753289"/>
            <a:ext cx="468052" cy="39801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9FECDCE-2E79-47CA-A202-DF418C6D9B3A}"/>
              </a:ext>
            </a:extLst>
          </p:cNvPr>
          <p:cNvGrpSpPr/>
          <p:nvPr/>
        </p:nvGrpSpPr>
        <p:grpSpPr>
          <a:xfrm rot="2537304">
            <a:off x="2211309" y="2851262"/>
            <a:ext cx="3934392" cy="239366"/>
            <a:chOff x="3214093" y="1253123"/>
            <a:chExt cx="4536505" cy="2301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7FFC96-5619-4ABB-A41A-483959BCB944}"/>
                </a:ext>
              </a:extLst>
            </p:cNvPr>
            <p:cNvSpPr txBox="1"/>
            <p:nvPr/>
          </p:nvSpPr>
          <p:spPr>
            <a:xfrm>
              <a:off x="6094412" y="1267823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104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2D8545-DF98-4907-982E-CFFCFED11781}"/>
                </a:ext>
              </a:extLst>
            </p:cNvPr>
            <p:cNvSpPr txBox="1"/>
            <p:nvPr/>
          </p:nvSpPr>
          <p:spPr>
            <a:xfrm>
              <a:off x="6660578" y="1267822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105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1294C1-00DA-4C04-AA52-0A35CB7F42F2}"/>
                </a:ext>
              </a:extLst>
            </p:cNvPr>
            <p:cNvSpPr txBox="1"/>
            <p:nvPr/>
          </p:nvSpPr>
          <p:spPr>
            <a:xfrm>
              <a:off x="7210598" y="1267822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106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6AE8EE-45AE-4FFE-87C8-749F995C57BD}"/>
                </a:ext>
              </a:extLst>
            </p:cNvPr>
            <p:cNvSpPr txBox="1"/>
            <p:nvPr/>
          </p:nvSpPr>
          <p:spPr>
            <a:xfrm>
              <a:off x="3214093" y="1267822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101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EF9EC7-A774-4250-A77B-4FA8D538DCA6}"/>
                </a:ext>
              </a:extLst>
            </p:cNvPr>
            <p:cNvSpPr txBox="1"/>
            <p:nvPr/>
          </p:nvSpPr>
          <p:spPr>
            <a:xfrm>
              <a:off x="3773360" y="1267822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102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45332-A51B-4341-8E49-C0FFFF87EC05}"/>
                </a:ext>
              </a:extLst>
            </p:cNvPr>
            <p:cNvSpPr txBox="1"/>
            <p:nvPr/>
          </p:nvSpPr>
          <p:spPr>
            <a:xfrm>
              <a:off x="4330276" y="1267822"/>
              <a:ext cx="540000" cy="2154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103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동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F99F8B-5AE2-48DF-96C6-77F370B91123}"/>
                </a:ext>
              </a:extLst>
            </p:cNvPr>
            <p:cNvSpPr txBox="1"/>
            <p:nvPr/>
          </p:nvSpPr>
          <p:spPr>
            <a:xfrm>
              <a:off x="5491840" y="1263271"/>
              <a:ext cx="557024" cy="200055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상가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B</a:t>
              </a:r>
              <a:endParaRPr lang="ko-KR" altLang="en-US" sz="7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320CA4-29C1-40A0-9330-0EF51CA96A99}"/>
                </a:ext>
              </a:extLst>
            </p:cNvPr>
            <p:cNvSpPr txBox="1"/>
            <p:nvPr/>
          </p:nvSpPr>
          <p:spPr>
            <a:xfrm>
              <a:off x="4897114" y="1253123"/>
              <a:ext cx="557024" cy="2000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ko-KR" altLang="en-US" sz="700" b="1" dirty="0">
                  <a:solidFill>
                    <a:schemeClr val="bg1"/>
                  </a:solidFill>
                  <a:latin typeface="+mn-ea"/>
                </a:rPr>
                <a:t>상가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A</a:t>
              </a:r>
              <a:endParaRPr lang="ko-KR" altLang="en-US" sz="7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DF62D5D-C1BA-4E25-8D52-476F1BC15552}"/>
              </a:ext>
            </a:extLst>
          </p:cNvPr>
          <p:cNvSpPr txBox="1"/>
          <p:nvPr/>
        </p:nvSpPr>
        <p:spPr>
          <a:xfrm>
            <a:off x="4673882" y="2839949"/>
            <a:ext cx="8583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70C0"/>
                </a:solidFill>
              </a:rPr>
              <a:t>신촌</a:t>
            </a:r>
            <a:endParaRPr lang="en-US" altLang="ko-KR" sz="1200" b="1" dirty="0">
              <a:solidFill>
                <a:srgbClr val="0070C0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70C0"/>
                </a:solidFill>
              </a:rPr>
              <a:t>하나교회</a:t>
            </a:r>
          </a:p>
        </p:txBody>
      </p:sp>
      <p:sp>
        <p:nvSpPr>
          <p:cNvPr id="5" name="십자형 4">
            <a:extLst>
              <a:ext uri="{FF2B5EF4-FFF2-40B4-BE49-F238E27FC236}">
                <a16:creationId xmlns:a16="http://schemas.microsoft.com/office/drawing/2014/main" id="{A7111983-CEC2-435A-8BDE-5D039F753CCE}"/>
              </a:ext>
            </a:extLst>
          </p:cNvPr>
          <p:cNvSpPr/>
          <p:nvPr/>
        </p:nvSpPr>
        <p:spPr>
          <a:xfrm>
            <a:off x="4287122" y="2503039"/>
            <a:ext cx="504056" cy="461665"/>
          </a:xfrm>
          <a:prstGeom prst="plus">
            <a:avLst>
              <a:gd name="adj" fmla="val 37077"/>
            </a:avLst>
          </a:prstGeom>
          <a:solidFill>
            <a:srgbClr val="FF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75DD00-8F07-4AF7-9EE8-A2AB8B815419}"/>
              </a:ext>
            </a:extLst>
          </p:cNvPr>
          <p:cNvSpPr txBox="1"/>
          <p:nvPr/>
        </p:nvSpPr>
        <p:spPr>
          <a:xfrm>
            <a:off x="4649397" y="2410199"/>
            <a:ext cx="86409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신 위치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C0549A3-1251-49CE-AA75-9596BAFECF35}"/>
              </a:ext>
            </a:extLst>
          </p:cNvPr>
          <p:cNvSpPr/>
          <p:nvPr/>
        </p:nvSpPr>
        <p:spPr bwMode="auto">
          <a:xfrm>
            <a:off x="4673126" y="1690765"/>
            <a:ext cx="696712" cy="626570"/>
          </a:xfrm>
          <a:prstGeom prst="rect">
            <a:avLst/>
          </a:prstGeom>
          <a:solidFill>
            <a:srgbClr val="2155A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3975" fontAlgn="auto" latinLnBrk="0">
              <a:spcBef>
                <a:spcPts val="0"/>
              </a:spcBef>
              <a:spcAft>
                <a:spcPts val="0"/>
              </a:spcAft>
              <a:tabLst>
                <a:tab pos="449263" algn="l"/>
              </a:tabLst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cs typeface="Arial"/>
              </a:rPr>
              <a:t>주소</a:t>
            </a:r>
            <a:endParaRPr kumimoji="0" lang="en-US" altLang="ko-KR" sz="1400" b="1" kern="0" dirty="0">
              <a:solidFill>
                <a:prstClr val="white"/>
              </a:solidFill>
              <a:latin typeface="+mn-ea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FB027D-8446-4E6E-8199-28E272C43389}"/>
              </a:ext>
            </a:extLst>
          </p:cNvPr>
          <p:cNvSpPr txBox="1"/>
          <p:nvPr/>
        </p:nvSpPr>
        <p:spPr>
          <a:xfrm>
            <a:off x="5389247" y="1681650"/>
            <a:ext cx="3304701" cy="62657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서울시 마포구 연남동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573-1 </a:t>
            </a:r>
          </a:p>
          <a:p>
            <a:pPr lvl="0" algn="ctr"/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하늘채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코오롱 아파트 상가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B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동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9AE4B6-6484-47DD-A2FA-7FEF42F3E582}"/>
              </a:ext>
            </a:extLst>
          </p:cNvPr>
          <p:cNvSpPr txBox="1"/>
          <p:nvPr/>
        </p:nvSpPr>
        <p:spPr>
          <a:xfrm>
            <a:off x="2891322" y="4462042"/>
            <a:ext cx="2764243" cy="5511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홍대 입구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번 출구에서 약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625M</a:t>
            </a:r>
          </a:p>
          <a:p>
            <a:pPr lvl="0" algn="ctr"/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도보로 약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10~15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분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A3A493-DBE1-4983-BC23-6C7EEED341E8}"/>
              </a:ext>
            </a:extLst>
          </p:cNvPr>
          <p:cNvSpPr txBox="1"/>
          <p:nvPr/>
        </p:nvSpPr>
        <p:spPr>
          <a:xfrm>
            <a:off x="1807662" y="5352015"/>
            <a:ext cx="2764243" cy="5511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마을버스 홍대 입구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번 출구</a:t>
            </a:r>
            <a:endParaRPr lang="en-US" altLang="ko-KR" sz="1400" b="1" kern="0" dirty="0">
              <a:solidFill>
                <a:srgbClr val="000000"/>
              </a:solidFill>
              <a:latin typeface="+mn-ea"/>
            </a:endParaRPr>
          </a:p>
          <a:p>
            <a:pPr lvl="0" algn="ctr"/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05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번 마을버스 타고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정거장</a:t>
            </a:r>
            <a:endParaRPr lang="en-US" altLang="ko-KR" sz="1400" b="1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603AF6-61EA-4C7A-B83E-E186642997E5}"/>
              </a:ext>
            </a:extLst>
          </p:cNvPr>
          <p:cNvSpPr txBox="1"/>
          <p:nvPr/>
        </p:nvSpPr>
        <p:spPr>
          <a:xfrm>
            <a:off x="1851158" y="3774277"/>
            <a:ext cx="2764243" cy="4789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자동차 주차 </a:t>
            </a:r>
            <a:endParaRPr lang="en-US" altLang="ko-KR" sz="1400" b="1" kern="0" dirty="0">
              <a:solidFill>
                <a:srgbClr val="000000"/>
              </a:solidFill>
              <a:latin typeface="+mn-ea"/>
            </a:endParaRPr>
          </a:p>
          <a:p>
            <a:pPr lvl="0" algn="ctr"/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아파트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104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동 지하주차장</a:t>
            </a:r>
            <a:endParaRPr lang="en-US" altLang="ko-KR" sz="1400" b="1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71C6798-9119-4536-8C2C-FBF583FBAA9E}"/>
              </a:ext>
            </a:extLst>
          </p:cNvPr>
          <p:cNvSpPr/>
          <p:nvPr/>
        </p:nvSpPr>
        <p:spPr>
          <a:xfrm>
            <a:off x="4657387" y="5269343"/>
            <a:ext cx="468052" cy="39801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79E87347-2599-4942-BB00-8F990B04AB39}"/>
              </a:ext>
            </a:extLst>
          </p:cNvPr>
          <p:cNvGrpSpPr/>
          <p:nvPr/>
        </p:nvGrpSpPr>
        <p:grpSpPr>
          <a:xfrm>
            <a:off x="4208949" y="5260576"/>
            <a:ext cx="543696" cy="236591"/>
            <a:chOff x="359532" y="4174800"/>
            <a:chExt cx="543696" cy="236591"/>
          </a:xfrm>
        </p:grpSpPr>
        <p:sp>
          <p:nvSpPr>
            <p:cNvPr id="13" name="순서도: 처리 12">
              <a:extLst>
                <a:ext uri="{FF2B5EF4-FFF2-40B4-BE49-F238E27FC236}">
                  <a16:creationId xmlns:a16="http://schemas.microsoft.com/office/drawing/2014/main" id="{B74F9975-B870-4729-B46D-FE75D19C49B0}"/>
                </a:ext>
              </a:extLst>
            </p:cNvPr>
            <p:cNvSpPr/>
            <p:nvPr/>
          </p:nvSpPr>
          <p:spPr>
            <a:xfrm>
              <a:off x="359532" y="4174800"/>
              <a:ext cx="543696" cy="154299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75FFED4-FF84-4D7C-B319-246108C51392}"/>
                </a:ext>
              </a:extLst>
            </p:cNvPr>
            <p:cNvSpPr/>
            <p:nvPr/>
          </p:nvSpPr>
          <p:spPr>
            <a:xfrm>
              <a:off x="388878" y="4257092"/>
              <a:ext cx="213344" cy="1542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B9DB5463-8442-454E-ADF2-8F275FF569F2}"/>
                </a:ext>
              </a:extLst>
            </p:cNvPr>
            <p:cNvSpPr/>
            <p:nvPr/>
          </p:nvSpPr>
          <p:spPr>
            <a:xfrm>
              <a:off x="647564" y="4257092"/>
              <a:ext cx="213344" cy="1542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타원 46">
            <a:extLst>
              <a:ext uri="{FF2B5EF4-FFF2-40B4-BE49-F238E27FC236}">
                <a16:creationId xmlns:a16="http://schemas.microsoft.com/office/drawing/2014/main" id="{224399E6-2FB9-45C3-B7F6-B6AA2B6B2EBC}"/>
              </a:ext>
            </a:extLst>
          </p:cNvPr>
          <p:cNvSpPr/>
          <p:nvPr/>
        </p:nvSpPr>
        <p:spPr>
          <a:xfrm>
            <a:off x="4521873" y="3277673"/>
            <a:ext cx="468052" cy="39801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924B97D-8E84-4CF8-815B-D87F29BE67F8}"/>
              </a:ext>
            </a:extLst>
          </p:cNvPr>
          <p:cNvSpPr/>
          <p:nvPr/>
        </p:nvSpPr>
        <p:spPr>
          <a:xfrm>
            <a:off x="4051881" y="2836674"/>
            <a:ext cx="578870" cy="48088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0C4420D-6DED-4360-AD16-30CE91FABED0}"/>
              </a:ext>
            </a:extLst>
          </p:cNvPr>
          <p:cNvCxnSpPr>
            <a:cxnSpLocks/>
          </p:cNvCxnSpPr>
          <p:nvPr/>
        </p:nvCxnSpPr>
        <p:spPr>
          <a:xfrm>
            <a:off x="4287122" y="3406980"/>
            <a:ext cx="1677630" cy="13785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8">
            <a:extLst>
              <a:ext uri="{FF2B5EF4-FFF2-40B4-BE49-F238E27FC236}">
                <a16:creationId xmlns:a16="http://schemas.microsoft.com/office/drawing/2014/main" id="{FA343488-B6D1-4D1C-B6F8-26B72B9F5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75"/>
          <a:stretch/>
        </p:blipFill>
        <p:spPr>
          <a:xfrm>
            <a:off x="5584518" y="2359674"/>
            <a:ext cx="3109430" cy="1378546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8535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교회이전을 위한 헌금 계좌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AA82B-4FA8-416A-9A9E-3D7FA8486E7E}"/>
              </a:ext>
            </a:extLst>
          </p:cNvPr>
          <p:cNvSpPr txBox="1"/>
          <p:nvPr/>
        </p:nvSpPr>
        <p:spPr>
          <a:xfrm>
            <a:off x="444430" y="1808820"/>
            <a:ext cx="8197799" cy="20005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 anchor="ctr" anchorCtr="1">
            <a:spAutoFit/>
          </a:bodyPr>
          <a:lstStyle/>
          <a:p>
            <a:endParaRPr lang="en-US" altLang="ko-KR" sz="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교회이전을 위한 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[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헌금 입금계좌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] 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안내  </a:t>
            </a:r>
            <a:endParaRPr lang="en-US" altLang="ko-KR" sz="3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농협 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351-1047-1262-43</a:t>
            </a:r>
          </a:p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예금주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ko-KR" altLang="en-US" sz="3600" dirty="0" err="1">
                <a:solidFill>
                  <a:srgbClr val="002060"/>
                </a:solidFill>
                <a:latin typeface="+mj-ea"/>
                <a:ea typeface="+mj-ea"/>
              </a:rPr>
              <a:t>신촌하나교회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  <a:p>
            <a:endParaRPr lang="ko-KR" altLang="en-US" sz="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87AF9D-6AC6-428C-9193-4C8606F15BA3}"/>
              </a:ext>
            </a:extLst>
          </p:cNvPr>
          <p:cNvSpPr/>
          <p:nvPr/>
        </p:nvSpPr>
        <p:spPr>
          <a:xfrm>
            <a:off x="488616" y="4113076"/>
            <a:ext cx="8197799" cy="1886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3600" dirty="0">
                <a:latin typeface="+mj-ea"/>
                <a:ea typeface="+mj-ea"/>
              </a:rPr>
              <a:t>  십일조</a:t>
            </a:r>
            <a:r>
              <a:rPr lang="en-US" altLang="ko-KR" sz="3600" dirty="0">
                <a:latin typeface="+mj-ea"/>
                <a:ea typeface="+mj-ea"/>
              </a:rPr>
              <a:t>/</a:t>
            </a:r>
            <a:r>
              <a:rPr lang="ko-KR" altLang="en-US" sz="3600" dirty="0">
                <a:latin typeface="+mj-ea"/>
                <a:ea typeface="+mj-ea"/>
              </a:rPr>
              <a:t>감사헌금 계좌 </a:t>
            </a:r>
            <a:r>
              <a:rPr lang="en-US" altLang="ko-KR" sz="3600" dirty="0">
                <a:latin typeface="+mj-ea"/>
                <a:ea typeface="+mj-ea"/>
              </a:rPr>
              <a:t>: </a:t>
            </a:r>
          </a:p>
          <a:p>
            <a:r>
              <a:rPr lang="ko-KR" altLang="en-US" sz="3600" dirty="0">
                <a:latin typeface="+mj-ea"/>
                <a:ea typeface="+mj-ea"/>
              </a:rPr>
              <a:t>     농협 </a:t>
            </a:r>
            <a:r>
              <a:rPr lang="en-US" altLang="ko-KR" sz="3600" dirty="0">
                <a:latin typeface="+mj-ea"/>
                <a:ea typeface="+mj-ea"/>
              </a:rPr>
              <a:t>351-1047-1257-83</a:t>
            </a:r>
          </a:p>
          <a:p>
            <a:r>
              <a:rPr lang="en-US" altLang="ko-KR" sz="3600" dirty="0">
                <a:latin typeface="+mj-ea"/>
                <a:ea typeface="+mj-ea"/>
              </a:rPr>
              <a:t>     (</a:t>
            </a:r>
            <a:r>
              <a:rPr lang="ko-KR" altLang="en-US" sz="3600" dirty="0">
                <a:latin typeface="+mj-ea"/>
                <a:ea typeface="+mj-ea"/>
              </a:rPr>
              <a:t>예금주</a:t>
            </a:r>
            <a:r>
              <a:rPr lang="en-US" altLang="ko-KR" sz="3600" dirty="0">
                <a:latin typeface="+mj-ea"/>
                <a:ea typeface="+mj-ea"/>
              </a:rPr>
              <a:t>: </a:t>
            </a:r>
            <a:r>
              <a:rPr lang="ko-KR" altLang="en-US" sz="3600" dirty="0" err="1">
                <a:latin typeface="+mj-ea"/>
                <a:ea typeface="+mj-ea"/>
              </a:rPr>
              <a:t>신촌하나교회</a:t>
            </a:r>
            <a:r>
              <a:rPr lang="en-US" altLang="ko-KR" sz="3600" dirty="0">
                <a:latin typeface="+mj-ea"/>
                <a:ea typeface="+mj-ea"/>
              </a:rPr>
              <a:t>)</a:t>
            </a:r>
            <a:endParaRPr lang="ko-KR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93718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화면 슬라이드 쇼(4:3)</PresentationFormat>
  <Paragraphs>103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Wingdings</vt:lpstr>
      <vt:lpstr>굴림</vt:lpstr>
      <vt:lpstr>서울남산체 M</vt:lpstr>
      <vt:lpstr>Arial</vt:lpstr>
      <vt:lpstr>MV Boli</vt:lpstr>
      <vt:lpstr>jbold</vt:lpstr>
      <vt:lpstr>Wingdings 3</vt:lpstr>
      <vt:lpstr>jbold</vt:lpstr>
      <vt:lpstr>Calibri</vt:lpstr>
      <vt:lpstr>맑은 고딕</vt:lpstr>
      <vt:lpstr>New_Simple01</vt:lpstr>
      <vt:lpstr>공동체 소식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2019-01-05T22:43:14Z</dcterms:modified>
  <cp:version>0906.0100.01</cp:version>
</cp:coreProperties>
</file>