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sldIdLst>
    <p:sldId id="290" r:id="rId2"/>
    <p:sldId id="298" r:id="rId3"/>
    <p:sldId id="300" r:id="rId4"/>
    <p:sldId id="299" r:id="rId5"/>
    <p:sldId id="292" r:id="rId6"/>
  </p:sldIdLst>
  <p:sldSz cx="9144000" cy="6858000" type="screen4x3"/>
  <p:notesSz cx="6858000" cy="9144000"/>
  <p:embeddedFontLst>
    <p:embeddedFont>
      <p:font typeface="jbold" panose="02020603020101020101" pitchFamily="18" charset="-127"/>
      <p:regular r:id="rId8"/>
    </p:embeddedFont>
    <p:embeddedFont>
      <p:font typeface="jbold" panose="02020603020101020101" pitchFamily="18" charset="-127"/>
      <p:regular r:id="rId8"/>
    </p:embeddedFont>
    <p:embeddedFont>
      <p:font typeface="MV Boli" panose="02000500030200090000" pitchFamily="2" charset="0"/>
      <p:regular r:id="rId9"/>
    </p:embeddedFont>
    <p:embeddedFont>
      <p:font typeface="Wingdings 3" panose="05040102010807070707" pitchFamily="18" charset="2"/>
      <p:regular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298"/>
            <p14:sldId id="300"/>
            <p14:sldId id="29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88060" autoAdjust="0"/>
  </p:normalViewPr>
  <p:slideViewPr>
    <p:cSldViewPr>
      <p:cViewPr varScale="1">
        <p:scale>
          <a:sx n="79" d="100"/>
          <a:sy n="79" d="100"/>
        </p:scale>
        <p:origin x="1134" y="27"/>
      </p:cViewPr>
      <p:guideLst>
        <p:guide orient="horz" pos="3181"/>
        <p:guide orient="horz" pos="1049"/>
        <p:guide orient="horz" pos="1525"/>
        <p:guide orient="horz" pos="1638"/>
        <p:guide pos="2880"/>
        <p:guide pos="7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12.21(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까지 신청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수강은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1.8(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화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 ~ 1.18(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63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12.21(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까지 신청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수강은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1.8(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화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 ~ 1.18(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73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12.21(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까지 신청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수강은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1.8(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화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 ~ 1.18(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531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결혼한 임재형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김희숙 부부가 감사의 마음을 나누고자 떡과 과일을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준비해주셨습니다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695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6"/>
            <a:ext cx="7781544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7693075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327648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1/12/2019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1/12/2019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2" y="1627632"/>
            <a:ext cx="4040188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7" y="1627632"/>
            <a:ext cx="4041775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1/12/2019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1/12/2019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1/12/2019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108747" y="112714"/>
            <a:ext cx="492125" cy="485775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금요기도회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52" y="50181"/>
            <a:ext cx="2286588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258888" y="1627188"/>
            <a:ext cx="7754006" cy="1093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1.18(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금요기도회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교회와 지체들을 위한 기도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오늘 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부 예배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B4F8591B-854D-43F2-93A6-78CA3D70CC74}"/>
              </a:ext>
            </a:extLst>
          </p:cNvPr>
          <p:cNvSpPr/>
          <p:nvPr/>
        </p:nvSpPr>
        <p:spPr>
          <a:xfrm>
            <a:off x="1258888" y="1627188"/>
            <a:ext cx="7754006" cy="1093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오후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시부터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셀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존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별 장기자랑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10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대 뉴스 등을 진행합니다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9ABBA2F-1192-4300-A3D5-CCE0487F3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45648"/>
              </p:ext>
            </p:extLst>
          </p:nvPr>
        </p:nvGraphicFramePr>
        <p:xfrm>
          <a:off x="1246487" y="2866425"/>
          <a:ext cx="6889909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순서</a:t>
                      </a: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B 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존 형제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특별공연</a:t>
                      </a: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1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D 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존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80646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C 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존 자매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45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특별공연 </a:t>
                      </a: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57279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C 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존 형제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87065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5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B 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존 자매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0601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특별공연 </a:t>
                      </a: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 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91705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대 뉴스</a:t>
                      </a: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2018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년 </a:t>
                      </a:r>
                      <a:r>
                        <a:rPr lang="ko-KR" altLang="en-US" sz="1800" b="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신촌하나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800" b="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대 뉴스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09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925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 배치도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모임장소 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B4F8591B-854D-43F2-93A6-78CA3D70CC74}"/>
              </a:ext>
            </a:extLst>
          </p:cNvPr>
          <p:cNvSpPr/>
          <p:nvPr/>
        </p:nvSpPr>
        <p:spPr>
          <a:xfrm>
            <a:off x="1258888" y="1627188"/>
            <a:ext cx="7754006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주일 점심식사 및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셀모임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장소를 안내합니다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BB41DB-D74E-4EA1-8302-222F76378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6" y="2251487"/>
            <a:ext cx="8044192" cy="4338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A7A12-34BA-479A-A3FB-16DBAE313FD2}"/>
              </a:ext>
            </a:extLst>
          </p:cNvPr>
          <p:cNvSpPr txBox="1"/>
          <p:nvPr/>
        </p:nvSpPr>
        <p:spPr>
          <a:xfrm>
            <a:off x="6444208" y="3284984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빌라델비아</a:t>
            </a:r>
            <a:endParaRPr lang="ko-KR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ED2D2-B010-49AF-BAC6-253A6BA27F8D}"/>
              </a:ext>
            </a:extLst>
          </p:cNvPr>
          <p:cNvSpPr txBox="1"/>
          <p:nvPr/>
        </p:nvSpPr>
        <p:spPr>
          <a:xfrm>
            <a:off x="1007604" y="5481228"/>
            <a:ext cx="972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내일만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중예배실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0070B5E2-5A28-495E-9B49-82ECD4B2F354}"/>
              </a:ext>
            </a:extLst>
          </p:cNvPr>
          <p:cNvCxnSpPr>
            <a:cxnSpLocks/>
          </p:cNvCxnSpPr>
          <p:nvPr/>
        </p:nvCxnSpPr>
        <p:spPr>
          <a:xfrm rot="10800000">
            <a:off x="1683646" y="5696673"/>
            <a:ext cx="592132" cy="54063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833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기부금 영수증 발급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B4F8591B-854D-43F2-93A6-78CA3D70CC74}"/>
              </a:ext>
            </a:extLst>
          </p:cNvPr>
          <p:cNvSpPr/>
          <p:nvPr/>
        </p:nvSpPr>
        <p:spPr>
          <a:xfrm>
            <a:off x="1258888" y="1627188"/>
            <a:ext cx="7754006" cy="16105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신청서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헌금함 탁자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를 작성하신 후 사무실 제출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행정처리 후 발급해 드립니다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이학수 집사님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0241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교회이전을 위한 헌금 계좌 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AA82B-4FA8-416A-9A9E-3D7FA8486E7E}"/>
              </a:ext>
            </a:extLst>
          </p:cNvPr>
          <p:cNvSpPr txBox="1"/>
          <p:nvPr/>
        </p:nvSpPr>
        <p:spPr>
          <a:xfrm>
            <a:off x="444430" y="1808820"/>
            <a:ext cx="8197799" cy="200054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 anchor="ctr" anchorCtr="1">
            <a:spAutoFit/>
          </a:bodyPr>
          <a:lstStyle/>
          <a:p>
            <a:endParaRPr lang="en-US" altLang="ko-KR" sz="8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교회이전을 위한 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[</a:t>
            </a:r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헌금 입금계좌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] </a:t>
            </a:r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안내  </a:t>
            </a:r>
            <a:endParaRPr lang="en-US" altLang="ko-KR" sz="36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농협 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351-1047-1262-43</a:t>
            </a:r>
          </a:p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3600" dirty="0">
                <a:solidFill>
                  <a:srgbClr val="002060"/>
                </a:solidFill>
                <a:latin typeface="+mj-ea"/>
                <a:ea typeface="+mj-ea"/>
              </a:rPr>
              <a:t>예금주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: </a:t>
            </a:r>
            <a:r>
              <a:rPr lang="ko-KR" altLang="en-US" sz="3600" dirty="0" err="1">
                <a:solidFill>
                  <a:srgbClr val="002060"/>
                </a:solidFill>
                <a:latin typeface="+mj-ea"/>
                <a:ea typeface="+mj-ea"/>
              </a:rPr>
              <a:t>신촌하나교회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</a:p>
          <a:p>
            <a:endParaRPr lang="ko-KR" altLang="en-US" sz="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87AF9D-6AC6-428C-9193-4C8606F15BA3}"/>
              </a:ext>
            </a:extLst>
          </p:cNvPr>
          <p:cNvSpPr/>
          <p:nvPr/>
        </p:nvSpPr>
        <p:spPr>
          <a:xfrm>
            <a:off x="488616" y="4113076"/>
            <a:ext cx="8197799" cy="18867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3600" dirty="0">
                <a:latin typeface="+mj-ea"/>
                <a:ea typeface="+mj-ea"/>
              </a:rPr>
              <a:t>  십일조</a:t>
            </a:r>
            <a:r>
              <a:rPr lang="en-US" altLang="ko-KR" sz="3600" dirty="0">
                <a:latin typeface="+mj-ea"/>
                <a:ea typeface="+mj-ea"/>
              </a:rPr>
              <a:t>/</a:t>
            </a:r>
            <a:r>
              <a:rPr lang="ko-KR" altLang="en-US" sz="3600" dirty="0">
                <a:latin typeface="+mj-ea"/>
                <a:ea typeface="+mj-ea"/>
              </a:rPr>
              <a:t>감사헌금 계좌 </a:t>
            </a:r>
            <a:r>
              <a:rPr lang="en-US" altLang="ko-KR" sz="3600" dirty="0">
                <a:latin typeface="+mj-ea"/>
                <a:ea typeface="+mj-ea"/>
              </a:rPr>
              <a:t>: </a:t>
            </a:r>
          </a:p>
          <a:p>
            <a:r>
              <a:rPr lang="ko-KR" altLang="en-US" sz="3600" dirty="0">
                <a:latin typeface="+mj-ea"/>
                <a:ea typeface="+mj-ea"/>
              </a:rPr>
              <a:t>     농협 </a:t>
            </a:r>
            <a:r>
              <a:rPr lang="en-US" altLang="ko-KR" sz="3600" dirty="0">
                <a:latin typeface="+mj-ea"/>
                <a:ea typeface="+mj-ea"/>
              </a:rPr>
              <a:t>351-1047-1257-83</a:t>
            </a:r>
          </a:p>
          <a:p>
            <a:r>
              <a:rPr lang="en-US" altLang="ko-KR" sz="3600" dirty="0">
                <a:latin typeface="+mj-ea"/>
                <a:ea typeface="+mj-ea"/>
              </a:rPr>
              <a:t>     (</a:t>
            </a:r>
            <a:r>
              <a:rPr lang="ko-KR" altLang="en-US" sz="3600" dirty="0">
                <a:latin typeface="+mj-ea"/>
                <a:ea typeface="+mj-ea"/>
              </a:rPr>
              <a:t>예금주</a:t>
            </a:r>
            <a:r>
              <a:rPr lang="en-US" altLang="ko-KR" sz="3600" dirty="0">
                <a:latin typeface="+mj-ea"/>
                <a:ea typeface="+mj-ea"/>
              </a:rPr>
              <a:t>: </a:t>
            </a:r>
            <a:r>
              <a:rPr lang="ko-KR" altLang="en-US" sz="3600" dirty="0" err="1">
                <a:latin typeface="+mj-ea"/>
                <a:ea typeface="+mj-ea"/>
              </a:rPr>
              <a:t>신촌하나교회</a:t>
            </a:r>
            <a:r>
              <a:rPr lang="en-US" altLang="ko-KR" sz="3600" dirty="0">
                <a:latin typeface="+mj-ea"/>
                <a:ea typeface="+mj-ea"/>
              </a:rPr>
              <a:t>)</a:t>
            </a:r>
            <a:endParaRPr lang="ko-KR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93718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화면 슬라이드 쇼(4:3)</PresentationFormat>
  <Paragraphs>67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jbold</vt:lpstr>
      <vt:lpstr>굴림</vt:lpstr>
      <vt:lpstr>Wingdings</vt:lpstr>
      <vt:lpstr>Arial</vt:lpstr>
      <vt:lpstr>jbold</vt:lpstr>
      <vt:lpstr>MV Boli</vt:lpstr>
      <vt:lpstr>서울남산체 M</vt:lpstr>
      <vt:lpstr>Wingdings 3</vt:lpstr>
      <vt:lpstr>맑은 고딕</vt:lpstr>
      <vt:lpstr>Calibri</vt:lpstr>
      <vt:lpstr>New_Simple01</vt:lpstr>
      <vt:lpstr>광 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2019-01-12T12:45:26Z</dcterms:modified>
  <cp:version>0906.0100.01</cp:version>
</cp:coreProperties>
</file>