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90" r:id="rId2"/>
    <p:sldId id="299" r:id="rId3"/>
    <p:sldId id="292" r:id="rId4"/>
  </p:sldIdLst>
  <p:sldSz cx="9144000" cy="6858000" type="screen4x3"/>
  <p:notesSz cx="6858000" cy="9144000"/>
  <p:embeddedFontLst>
    <p:embeddedFont>
      <p:font typeface="Wingdings 3" panose="05040102010807070707" pitchFamily="18" charset="2"/>
      <p:regular r:id="rId6"/>
    </p:embeddedFont>
    <p:embeddedFont>
      <p:font typeface="맑은 고딕" panose="020B0503020000020004" pitchFamily="50" charset="-127"/>
      <p:regular r:id="rId7"/>
      <p:bold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jbold" panose="02020603020101020101" pitchFamily="18" charset="-127"/>
      <p:regular r:id="rId13"/>
    </p:embeddedFont>
    <p:embeddedFont>
      <p:font typeface="jbold" panose="02020603020101020101" pitchFamily="18" charset="-127"/>
      <p:regular r:id="rId13"/>
    </p:embeddedFont>
    <p:embeddedFont>
      <p:font typeface="MV Boli" panose="02000500030200090000" pitchFamily="2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99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79376" autoAdjust="0"/>
  </p:normalViewPr>
  <p:slideViewPr>
    <p:cSldViewPr>
      <p:cViewPr varScale="1">
        <p:scale>
          <a:sx n="71" d="100"/>
          <a:sy n="71" d="100"/>
        </p:scale>
        <p:origin x="1359" y="27"/>
      </p:cViewPr>
      <p:guideLst>
        <p:guide orient="horz" pos="3181"/>
        <p:guide orient="horz" pos="1049"/>
        <p:guide orient="horz" pos="1525"/>
        <p:guide orient="horz" pos="1638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2829" y="6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12.21(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금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)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까지 신청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수강은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1.8(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화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) ~ 1.18(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금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531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695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1/19/2019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1/19/2019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1/19/2019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1/19/2019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1/19/2019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1/19/2019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1/19/2019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1/19/2019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1/19/2019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1/19/2019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1/19/2019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1/19/2019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금요기도회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252" y="50181"/>
            <a:ext cx="2286588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258888" y="1627188"/>
            <a:ext cx="7754006" cy="161050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1.25(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2019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년 첫 번째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선교지와 선교사님을 위한 기도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-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레바논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요르단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이스라엘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기부금 영수증 발급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B4F8591B-854D-43F2-93A6-78CA3D70CC74}"/>
              </a:ext>
            </a:extLst>
          </p:cNvPr>
          <p:cNvSpPr/>
          <p:nvPr/>
        </p:nvSpPr>
        <p:spPr>
          <a:xfrm>
            <a:off x="1258888" y="1627188"/>
            <a:ext cx="7754006" cy="212757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2018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년 연말정산이 시작되었습니다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신청서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헌금함 탁자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를 작성하신 후 사무실 제출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행정처리 후 발급해 드립니다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이학수 집사님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60241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교회이전을 위한 헌금 계좌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AAA82B-4FA8-416A-9A9E-3D7FA8486E7E}"/>
              </a:ext>
            </a:extLst>
          </p:cNvPr>
          <p:cNvSpPr txBox="1"/>
          <p:nvPr/>
        </p:nvSpPr>
        <p:spPr>
          <a:xfrm>
            <a:off x="444430" y="1808820"/>
            <a:ext cx="8197799" cy="2000548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square" rtlCol="0" anchor="ctr" anchorCtr="1">
            <a:spAutoFit/>
          </a:bodyPr>
          <a:lstStyle/>
          <a:p>
            <a:endParaRPr lang="en-US" altLang="ko-KR" sz="800" dirty="0">
              <a:solidFill>
                <a:srgbClr val="002060"/>
              </a:solidFill>
              <a:latin typeface="+mj-ea"/>
              <a:ea typeface="+mj-ea"/>
            </a:endParaRPr>
          </a:p>
          <a:p>
            <a:r>
              <a:rPr lang="ko-KR" altLang="en-US" sz="3600" dirty="0">
                <a:solidFill>
                  <a:srgbClr val="002060"/>
                </a:solidFill>
                <a:latin typeface="+mj-ea"/>
                <a:ea typeface="+mj-ea"/>
              </a:rPr>
              <a:t>교회이전을 위한 </a:t>
            </a:r>
            <a:r>
              <a:rPr lang="en-US" altLang="ko-KR" sz="3600" dirty="0">
                <a:solidFill>
                  <a:srgbClr val="002060"/>
                </a:solidFill>
                <a:latin typeface="+mj-ea"/>
                <a:ea typeface="+mj-ea"/>
              </a:rPr>
              <a:t>[</a:t>
            </a:r>
            <a:r>
              <a:rPr lang="ko-KR" altLang="en-US" sz="3600" dirty="0">
                <a:solidFill>
                  <a:srgbClr val="002060"/>
                </a:solidFill>
                <a:latin typeface="+mj-ea"/>
                <a:ea typeface="+mj-ea"/>
              </a:rPr>
              <a:t>헌금 입금계좌</a:t>
            </a:r>
            <a:r>
              <a:rPr lang="en-US" altLang="ko-KR" sz="3600" dirty="0">
                <a:solidFill>
                  <a:srgbClr val="002060"/>
                </a:solidFill>
                <a:latin typeface="+mj-ea"/>
                <a:ea typeface="+mj-ea"/>
              </a:rPr>
              <a:t>] </a:t>
            </a:r>
            <a:r>
              <a:rPr lang="ko-KR" altLang="en-US" sz="3600" dirty="0">
                <a:solidFill>
                  <a:srgbClr val="002060"/>
                </a:solidFill>
                <a:latin typeface="+mj-ea"/>
                <a:ea typeface="+mj-ea"/>
              </a:rPr>
              <a:t>안내  </a:t>
            </a:r>
            <a:endParaRPr lang="en-US" altLang="ko-KR" sz="3600" dirty="0">
              <a:solidFill>
                <a:srgbClr val="002060"/>
              </a:solidFill>
              <a:latin typeface="+mj-ea"/>
              <a:ea typeface="+mj-ea"/>
            </a:endParaRPr>
          </a:p>
          <a:p>
            <a:r>
              <a:rPr lang="ko-KR" altLang="en-US" sz="3600" dirty="0">
                <a:solidFill>
                  <a:srgbClr val="002060"/>
                </a:solidFill>
                <a:latin typeface="+mj-ea"/>
                <a:ea typeface="+mj-ea"/>
              </a:rPr>
              <a:t>농협 </a:t>
            </a:r>
            <a:r>
              <a:rPr lang="en-US" altLang="ko-KR" sz="3600" dirty="0">
                <a:solidFill>
                  <a:srgbClr val="002060"/>
                </a:solidFill>
                <a:latin typeface="+mj-ea"/>
                <a:ea typeface="+mj-ea"/>
              </a:rPr>
              <a:t>351-1047-1262-43</a:t>
            </a:r>
          </a:p>
          <a:p>
            <a:r>
              <a:rPr lang="en-US" altLang="ko-KR" sz="3600" dirty="0">
                <a:solidFill>
                  <a:srgbClr val="002060"/>
                </a:solidFill>
                <a:latin typeface="+mj-ea"/>
                <a:ea typeface="+mj-ea"/>
              </a:rPr>
              <a:t>(</a:t>
            </a:r>
            <a:r>
              <a:rPr lang="ko-KR" altLang="en-US" sz="3600" dirty="0">
                <a:solidFill>
                  <a:srgbClr val="002060"/>
                </a:solidFill>
                <a:latin typeface="+mj-ea"/>
                <a:ea typeface="+mj-ea"/>
              </a:rPr>
              <a:t>예금주</a:t>
            </a:r>
            <a:r>
              <a:rPr lang="en-US" altLang="ko-KR" sz="3600" dirty="0">
                <a:solidFill>
                  <a:srgbClr val="002060"/>
                </a:solidFill>
                <a:latin typeface="+mj-ea"/>
                <a:ea typeface="+mj-ea"/>
              </a:rPr>
              <a:t>: </a:t>
            </a:r>
            <a:r>
              <a:rPr lang="ko-KR" altLang="en-US" sz="3600" dirty="0" err="1">
                <a:solidFill>
                  <a:srgbClr val="002060"/>
                </a:solidFill>
                <a:latin typeface="+mj-ea"/>
                <a:ea typeface="+mj-ea"/>
              </a:rPr>
              <a:t>신촌하나교회</a:t>
            </a:r>
            <a:r>
              <a:rPr lang="en-US" altLang="ko-KR" sz="3600" dirty="0">
                <a:solidFill>
                  <a:srgbClr val="002060"/>
                </a:solidFill>
                <a:latin typeface="+mj-ea"/>
                <a:ea typeface="+mj-ea"/>
              </a:rPr>
              <a:t>)</a:t>
            </a:r>
          </a:p>
          <a:p>
            <a:endParaRPr lang="ko-KR" altLang="en-US" sz="800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387AF9D-6AC6-428C-9193-4C8606F15BA3}"/>
              </a:ext>
            </a:extLst>
          </p:cNvPr>
          <p:cNvSpPr/>
          <p:nvPr/>
        </p:nvSpPr>
        <p:spPr>
          <a:xfrm>
            <a:off x="488616" y="4113076"/>
            <a:ext cx="8197799" cy="188676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3600" dirty="0">
                <a:latin typeface="+mj-ea"/>
                <a:ea typeface="+mj-ea"/>
              </a:rPr>
              <a:t>  십일조</a:t>
            </a:r>
            <a:r>
              <a:rPr lang="en-US" altLang="ko-KR" sz="3600" dirty="0">
                <a:latin typeface="+mj-ea"/>
                <a:ea typeface="+mj-ea"/>
              </a:rPr>
              <a:t>/</a:t>
            </a:r>
            <a:r>
              <a:rPr lang="ko-KR" altLang="en-US" sz="3600" dirty="0">
                <a:latin typeface="+mj-ea"/>
                <a:ea typeface="+mj-ea"/>
              </a:rPr>
              <a:t>감사헌금 계좌 </a:t>
            </a:r>
            <a:r>
              <a:rPr lang="en-US" altLang="ko-KR" sz="3600" dirty="0">
                <a:latin typeface="+mj-ea"/>
                <a:ea typeface="+mj-ea"/>
              </a:rPr>
              <a:t>: </a:t>
            </a:r>
          </a:p>
          <a:p>
            <a:r>
              <a:rPr lang="ko-KR" altLang="en-US" sz="3600" dirty="0">
                <a:latin typeface="+mj-ea"/>
                <a:ea typeface="+mj-ea"/>
              </a:rPr>
              <a:t>     농협 </a:t>
            </a:r>
            <a:r>
              <a:rPr lang="en-US" altLang="ko-KR" sz="3600" dirty="0">
                <a:latin typeface="+mj-ea"/>
                <a:ea typeface="+mj-ea"/>
              </a:rPr>
              <a:t>351-1047-1257-83</a:t>
            </a:r>
          </a:p>
          <a:p>
            <a:r>
              <a:rPr lang="en-US" altLang="ko-KR" sz="3600" dirty="0">
                <a:latin typeface="+mj-ea"/>
                <a:ea typeface="+mj-ea"/>
              </a:rPr>
              <a:t>     (</a:t>
            </a:r>
            <a:r>
              <a:rPr lang="ko-KR" altLang="en-US" sz="3600" dirty="0">
                <a:latin typeface="+mj-ea"/>
                <a:ea typeface="+mj-ea"/>
              </a:rPr>
              <a:t>예금주</a:t>
            </a:r>
            <a:r>
              <a:rPr lang="en-US" altLang="ko-KR" sz="3600" dirty="0">
                <a:latin typeface="+mj-ea"/>
                <a:ea typeface="+mj-ea"/>
              </a:rPr>
              <a:t>: </a:t>
            </a:r>
            <a:r>
              <a:rPr lang="ko-KR" altLang="en-US" sz="3600" dirty="0" err="1">
                <a:latin typeface="+mj-ea"/>
                <a:ea typeface="+mj-ea"/>
              </a:rPr>
              <a:t>신촌하나교회</a:t>
            </a:r>
            <a:r>
              <a:rPr lang="en-US" altLang="ko-KR" sz="3600" dirty="0">
                <a:latin typeface="+mj-ea"/>
                <a:ea typeface="+mj-ea"/>
              </a:rPr>
              <a:t>)</a:t>
            </a:r>
            <a:endParaRPr lang="ko-KR" altLang="en-US" sz="3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093718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자주색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화면 슬라이드 쇼(4:3)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Wingdings 3</vt:lpstr>
      <vt:lpstr>서울남산체 M</vt:lpstr>
      <vt:lpstr>맑은 고딕</vt:lpstr>
      <vt:lpstr>Calibri</vt:lpstr>
      <vt:lpstr>jbold</vt:lpstr>
      <vt:lpstr>굴림</vt:lpstr>
      <vt:lpstr>Wingdings</vt:lpstr>
      <vt:lpstr>Arial</vt:lpstr>
      <vt:lpstr>jbold</vt:lpstr>
      <vt:lpstr>MV Boli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2019-01-19T12:13:53Z</dcterms:modified>
  <cp:version>0906.0100.01</cp:version>
</cp:coreProperties>
</file>