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90" r:id="rId2"/>
    <p:sldId id="299" r:id="rId3"/>
    <p:sldId id="300" r:id="rId4"/>
    <p:sldId id="301" r:id="rId5"/>
    <p:sldId id="302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20603020101020101" pitchFamily="18" charset="-127"/>
      <p:regular r:id="rId12"/>
    </p:embeddedFont>
    <p:embeddedFont>
      <p:font typeface="jbold" panose="02020603020101020101" pitchFamily="18" charset="-127"/>
      <p:regular r:id="rId12"/>
    </p:embeddedFont>
    <p:embeddedFont>
      <p:font typeface="MV Boli" panose="02000500030200090000" pitchFamily="2" charset="0"/>
      <p:regular r:id="rId13"/>
    </p:embeddedFont>
    <p:embeddedFont>
      <p:font typeface="Wingdings 3" panose="05040102010807070707" pitchFamily="18" charset="2"/>
      <p:regular r:id="rId14"/>
    </p:embeddedFont>
    <p:embeddedFont>
      <p:font typeface="맑은 고딕" panose="020B0503020000020004" pitchFamily="50" charset="-127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9"/>
            <p14:sldId id="300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7937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3181"/>
        <p:guide orient="horz" pos="1049"/>
        <p:guide orient="horz" pos="1525"/>
        <p:guide orient="horz" pos="1638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2829" y="6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12.21(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금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까지 신청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수강은 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1.8(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화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 ~ 1.18(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금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31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김지연 자매님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추민성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형제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강미령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자매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445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김지연 자매님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추민성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형제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강미령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자매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8762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김지연 자매님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추민성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형제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,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강미령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자매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884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2/3/2019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2/3/2019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2/3/2019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2/3/2019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252" y="50181"/>
            <a:ext cx="2286588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258888" y="1627188"/>
            <a:ext cx="7754006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2.6(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수요예배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2.7(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목요예배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2.9(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금요기도회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2.10(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청대부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토요예배는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없습니다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설 연휴 교회 사용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B4F8591B-854D-43F2-93A6-78CA3D70CC74}"/>
              </a:ext>
            </a:extLst>
          </p:cNvPr>
          <p:cNvSpPr/>
          <p:nvPr/>
        </p:nvSpPr>
        <p:spPr>
          <a:xfrm>
            <a:off x="1258888" y="1627188"/>
            <a:ext cx="7754006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설 연휴 동안 교회를 사용하시는 분은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 각종 전열기구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특히 본당 온풍기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는 꺼 주시고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현관문 잠금을 확인하시기 바랍니다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60241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성도 총회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B4F8591B-854D-43F2-93A6-78CA3D70CC74}"/>
              </a:ext>
            </a:extLst>
          </p:cNvPr>
          <p:cNvSpPr/>
          <p:nvPr/>
        </p:nvSpPr>
        <p:spPr>
          <a:xfrm>
            <a:off x="1258888" y="1627188"/>
            <a:ext cx="7754006" cy="212757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2.10(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1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부예배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집사임명식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점심식사 후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예배전에 성도총회가 있습니다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3141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신앙서적 기증 받습니다</a:t>
            </a: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75B10D0B-E1A4-4CB9-91D6-C643A3151AC1}"/>
              </a:ext>
            </a:extLst>
          </p:cNvPr>
          <p:cNvSpPr/>
          <p:nvPr/>
        </p:nvSpPr>
        <p:spPr>
          <a:xfrm>
            <a:off x="1246487" y="1665288"/>
            <a:ext cx="7754006" cy="26540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교회 기증하실 신앙서적이 있으시다면 감사히 기증 받습니다</a:t>
            </a:r>
          </a:p>
          <a:p>
            <a:pPr>
              <a:lnSpc>
                <a:spcPct val="120000"/>
              </a:lnSpc>
              <a:defRPr/>
            </a:pP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   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(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기독교고전 등 신앙서적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, ~2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월중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) </a:t>
            </a:r>
          </a:p>
          <a:p>
            <a:pPr>
              <a:lnSpc>
                <a:spcPct val="120000"/>
              </a:lnSpc>
              <a:defRPr/>
            </a:pP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   * </a:t>
            </a:r>
            <a:r>
              <a:rPr lang="ko-KR" altLang="en-US" sz="2400" dirty="0" err="1">
                <a:solidFill>
                  <a:srgbClr val="002060"/>
                </a:solidFill>
                <a:latin typeface="jbold"/>
                <a:ea typeface="jbold"/>
                <a:cs typeface="jbold"/>
              </a:rPr>
              <a:t>중예배실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책장 옆 박스 또는 담당자에 전달해 주세요 </a:t>
            </a:r>
          </a:p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endParaRPr lang="ko-KR" altLang="en-US" sz="2400" dirty="0">
              <a:solidFill>
                <a:srgbClr val="002060"/>
              </a:solidFill>
              <a:latin typeface="jbold"/>
              <a:ea typeface="jbold"/>
              <a:cs typeface="jbold"/>
            </a:endParaRPr>
          </a:p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문의 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도서부 최혜경 집사</a:t>
            </a:r>
          </a:p>
          <a:p>
            <a:pPr marL="342900" indent="-342900" algn="l">
              <a:lnSpc>
                <a:spcPct val="120000"/>
              </a:lnSpc>
              <a:buFont typeface="Wingdings"/>
              <a:buChar char="§"/>
              <a:defRPr/>
            </a:pPr>
            <a:endParaRPr lang="en-US" altLang="ko-KR" sz="2000" dirty="0">
              <a:solidFill>
                <a:srgbClr val="002060"/>
              </a:solidFill>
              <a:latin typeface="jbold"/>
              <a:ea typeface="jbold"/>
              <a:cs typeface="jbold"/>
            </a:endParaRPr>
          </a:p>
        </p:txBody>
      </p:sp>
    </p:spTree>
    <p:extLst>
      <p:ext uri="{BB962C8B-B14F-4D97-AF65-F5344CB8AC3E}">
        <p14:creationId xmlns:p14="http://schemas.microsoft.com/office/powerpoint/2010/main" val="13170552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신앙서적 기증 받습니다</a:t>
            </a: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75B10D0B-E1A4-4CB9-91D6-C643A3151AC1}"/>
              </a:ext>
            </a:extLst>
          </p:cNvPr>
          <p:cNvSpPr/>
          <p:nvPr/>
        </p:nvSpPr>
        <p:spPr>
          <a:xfrm>
            <a:off x="0" y="1481815"/>
            <a:ext cx="7754006" cy="493917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r>
              <a:rPr lang="ko-KR" altLang="en-US" sz="2400" dirty="0" err="1">
                <a:solidFill>
                  <a:srgbClr val="002060"/>
                </a:solidFill>
                <a:latin typeface="jbold"/>
                <a:ea typeface="jbold"/>
                <a:cs typeface="jbold"/>
              </a:rPr>
              <a:t>중예배실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내 교회도서가 비치되어 있습니다 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(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대출 가능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) </a:t>
            </a:r>
          </a:p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endParaRPr lang="en-US" altLang="ko-KR" sz="2400" dirty="0">
              <a:solidFill>
                <a:srgbClr val="002060"/>
              </a:solidFill>
              <a:latin typeface="jbold"/>
              <a:ea typeface="jbold"/>
              <a:cs typeface="jbold"/>
            </a:endParaRPr>
          </a:p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대출방법 </a:t>
            </a:r>
            <a:b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</a:b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1) 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카카오톡 친구 “</a:t>
            </a:r>
            <a:r>
              <a:rPr lang="ko-KR" altLang="en-US" sz="2400" dirty="0" err="1">
                <a:solidFill>
                  <a:srgbClr val="002060"/>
                </a:solidFill>
                <a:latin typeface="jbold"/>
                <a:ea typeface="jbold"/>
                <a:cs typeface="jbold"/>
              </a:rPr>
              <a:t>하나책방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” 검색 후 </a:t>
            </a:r>
            <a:b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</a:b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  친구추가 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(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오른쪽 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+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버튼 클릭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)</a:t>
            </a:r>
            <a:b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</a:b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</a:t>
            </a:r>
            <a:b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</a:b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2) 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도서 대출할 때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, “</a:t>
            </a:r>
            <a:r>
              <a:rPr lang="ko-KR" altLang="en-US" sz="2400" dirty="0" err="1">
                <a:solidFill>
                  <a:srgbClr val="002060"/>
                </a:solidFill>
                <a:latin typeface="jbold"/>
                <a:ea typeface="jbold"/>
                <a:cs typeface="jbold"/>
              </a:rPr>
              <a:t>하나책방”에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</a:t>
            </a:r>
            <a:b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</a:b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  카톡으로 도서명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/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반납예정일 보내기 </a:t>
            </a:r>
          </a:p>
          <a:p>
            <a:pPr marL="342900" indent="-342900">
              <a:lnSpc>
                <a:spcPct val="120000"/>
              </a:lnSpc>
              <a:buFont typeface="Wingdings"/>
              <a:buChar char="§"/>
              <a:defRPr/>
            </a:pPr>
            <a:endParaRPr lang="ko-KR" altLang="en-US" sz="2400" dirty="0">
              <a:solidFill>
                <a:srgbClr val="002060"/>
              </a:solidFill>
              <a:latin typeface="jbold"/>
              <a:ea typeface="jbold"/>
              <a:cs typeface="jbold"/>
            </a:endParaRPr>
          </a:p>
          <a:p>
            <a:pPr>
              <a:lnSpc>
                <a:spcPct val="120000"/>
              </a:lnSpc>
              <a:defRPr/>
            </a:pP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     * 카카오톡 사용이 어려울 경우</a:t>
            </a: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,  </a:t>
            </a:r>
            <a:b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</a:br>
            <a:r>
              <a:rPr lang="en-US" altLang="ko-KR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     </a:t>
            </a:r>
            <a:r>
              <a:rPr lang="ko-KR" altLang="en-US" sz="2400" dirty="0">
                <a:solidFill>
                  <a:srgbClr val="002060"/>
                </a:solidFill>
                <a:latin typeface="jbold"/>
                <a:ea typeface="jbold"/>
                <a:cs typeface="jbold"/>
              </a:rPr>
              <a:t>기존 도서대출장부에 기재해 주세요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23AAC256-0477-4EFE-AF9F-FC3E23074C7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5303912" y="2748405"/>
            <a:ext cx="3816424" cy="2660814"/>
          </a:xfrm>
          <a:prstGeom prst="rect">
            <a:avLst/>
          </a:prstGeom>
          <a:ln w="88900" cap="sq">
            <a:noFill/>
            <a:miter/>
          </a:ln>
          <a:effectLst>
            <a:outerShdw blurRad="127000" dist="127000" dir="27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24DF0BB5-16B1-4E98-8811-75818CBD31DB}"/>
              </a:ext>
            </a:extLst>
          </p:cNvPr>
          <p:cNvSpPr/>
          <p:nvPr/>
        </p:nvSpPr>
        <p:spPr>
          <a:xfrm>
            <a:off x="8436260" y="4113076"/>
            <a:ext cx="684076" cy="50405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97086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자주색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화면 슬라이드 쇼(4:3)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jbold</vt:lpstr>
      <vt:lpstr>Calibri</vt:lpstr>
      <vt:lpstr>맑은 고딕</vt:lpstr>
      <vt:lpstr>굴림</vt:lpstr>
      <vt:lpstr>서울남산체 M</vt:lpstr>
      <vt:lpstr>MV Boli</vt:lpstr>
      <vt:lpstr>Wingdings</vt:lpstr>
      <vt:lpstr>Arial</vt:lpstr>
      <vt:lpstr>jbold</vt:lpstr>
      <vt:lpstr>Wingdings 3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2019-02-02T23:21:25Z</dcterms:modified>
  <cp:version>0906.0100.01</cp:version>
</cp:coreProperties>
</file>