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90" r:id="rId2"/>
    <p:sldId id="292" r:id="rId3"/>
    <p:sldId id="291" r:id="rId4"/>
  </p:sldIdLst>
  <p:sldSz cx="12192000" cy="6858000"/>
  <p:notesSz cx="6858000" cy="9144000"/>
  <p:embeddedFontLst>
    <p:embeddedFont>
      <p:font typeface="서울남산체 M" panose="020B0600000101010101" charset="-127"/>
      <p:regular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79376" autoAdjust="0"/>
  </p:normalViewPr>
  <p:slideViewPr>
    <p:cSldViewPr>
      <p:cViewPr varScale="1">
        <p:scale>
          <a:sx n="68" d="100"/>
          <a:sy n="68" d="100"/>
        </p:scale>
        <p:origin x="735" y="33"/>
      </p:cViewPr>
      <p:guideLst>
        <p:guide orient="horz" pos="3181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2829" y="6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방배하나교회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조난숙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집사님 소개로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D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존 정헌이 어머님이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참석해주셨습니다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015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이원준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: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박용연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 아들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김다해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: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예쁨셀원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7330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2/16/2019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2/16/2019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2/16/2019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2/16/2019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2/16/2019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선교지를 위한 기도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입당예배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2.24(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방배하나교회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수원하나교회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등 외부 손님들을 모시고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입당예배가 있을 예정입니다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7477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졸업을 축하해주세요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초등학교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최서은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고등학교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소유빈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김동휘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김민영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이원준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김다해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대학교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임재신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이승완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김교양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대학원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하성호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2632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자주색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와이드스크린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맑은 고딕</vt:lpstr>
      <vt:lpstr>Calibri</vt:lpstr>
      <vt:lpstr>굴림</vt:lpstr>
      <vt:lpstr>JBold</vt:lpstr>
      <vt:lpstr>MV Boli</vt:lpstr>
      <vt:lpstr>Wingdings</vt:lpstr>
      <vt:lpstr>서울남산체 M</vt:lpstr>
      <vt:lpstr>Arial</vt:lpstr>
      <vt:lpstr>JBold</vt:lpstr>
      <vt:lpstr>Wingdings 3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2019-02-16T14:05:19Z</dcterms:modified>
  <cp:version>0906.0100.01</cp:version>
</cp:coreProperties>
</file>