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90" r:id="rId2"/>
    <p:sldId id="292" r:id="rId3"/>
    <p:sldId id="291" r:id="rId4"/>
    <p:sldId id="293" r:id="rId5"/>
  </p:sldIdLst>
  <p:sldSz cx="12192000" cy="6858000"/>
  <p:notesSz cx="6858000" cy="9144000"/>
  <p:embeddedFontLst>
    <p:embeddedFont>
      <p:font typeface="서울남산체 M" panose="020B0600000101010101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292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79376" autoAdjust="0"/>
  </p:normalViewPr>
  <p:slideViewPr>
    <p:cSldViewPr>
      <p:cViewPr varScale="1">
        <p:scale>
          <a:sx n="68" d="100"/>
          <a:sy n="68" d="100"/>
        </p:scale>
        <p:origin x="735" y="33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주일예배에 처음으로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인터넷 검색을 통해서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박연서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자매님이 오셨습니다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A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존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청대부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연령대이시네요</a:t>
            </a:r>
            <a:r>
              <a:rPr lang="en-US" altLang="ko-KR" sz="1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01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이원준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: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박용연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 아들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김다해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: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예쁨셀원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733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3/2/2019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3/2/2019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3/2/2019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3/2/2019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3/2/2019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16105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금요예배는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가족뮤직컬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아브라함 공연 관계로 없습니다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3.10(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주일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81714" y="1626467"/>
            <a:ext cx="9138822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다음주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3.10(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주일 예배는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가족뮤직컬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아브라함 공연 관계로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 예배만 있습니다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747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가족뮤지컬 아브라함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</a:t>
            </a: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407368" y="1665288"/>
            <a:ext cx="7416824" cy="21275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믿음의 조상 아브라함과 함께 떠나는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신나는 믿음의 모험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!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온 가족이 함께 즐기는 가족 뮤지컬 아브라함으로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여러분을 초대합니다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46A551-EC68-40CA-A978-99EA2FF8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79" y="0"/>
            <a:ext cx="4479319" cy="6858000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8BA049C-3DAF-4208-9C5B-B703C06E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10147"/>
              </p:ext>
            </p:extLst>
          </p:nvPr>
        </p:nvGraphicFramePr>
        <p:xfrm>
          <a:off x="407368" y="4130958"/>
          <a:ext cx="7128792" cy="2178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06401">
                  <a:extLst>
                    <a:ext uri="{9D8B030D-6E8A-4147-A177-3AD203B41FA5}">
                      <a16:colId xmlns:a16="http://schemas.microsoft.com/office/drawing/2014/main" val="4175318934"/>
                    </a:ext>
                  </a:extLst>
                </a:gridCol>
                <a:gridCol w="4022391">
                  <a:extLst>
                    <a:ext uri="{9D8B030D-6E8A-4147-A177-3AD203B41FA5}">
                      <a16:colId xmlns:a16="http://schemas.microsoft.com/office/drawing/2014/main" val="2212552603"/>
                    </a:ext>
                  </a:extLst>
                </a:gridCol>
              </a:tblGrid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공연일</a:t>
                      </a: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공연시간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56269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3.8(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078010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3.9(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73436"/>
                  </a:ext>
                </a:extLst>
              </a:tr>
              <a:tr h="5445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3.10(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2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19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2632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8CDFC8-9CE1-4723-B71A-6851A9F67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584684"/>
            <a:ext cx="7488832" cy="3877031"/>
          </a:xfrm>
          <a:prstGeom prst="rect">
            <a:avLst/>
          </a:prstGeom>
        </p:spPr>
      </p:pic>
      <p:sp>
        <p:nvSpPr>
          <p:cNvPr id="3" name="Rectangle 51">
            <a:extLst>
              <a:ext uri="{FF2B5EF4-FFF2-40B4-BE49-F238E27FC236}">
                <a16:creationId xmlns:a16="http://schemas.microsoft.com/office/drawing/2014/main" id="{F0FA36AD-67CD-4258-854D-3637220AE964}"/>
              </a:ext>
            </a:extLst>
          </p:cNvPr>
          <p:cNvSpPr/>
          <p:nvPr/>
        </p:nvSpPr>
        <p:spPr>
          <a:xfrm>
            <a:off x="1022533" y="5301208"/>
            <a:ext cx="10074926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김지은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(010-7455-8401),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김지영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(010-8982-5772)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카카오플러스친구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@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하나무브먼트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Rectangle 51">
            <a:extLst>
              <a:ext uri="{FF2B5EF4-FFF2-40B4-BE49-F238E27FC236}">
                <a16:creationId xmlns:a16="http://schemas.microsoft.com/office/drawing/2014/main" id="{4C459B1C-6E3F-4096-99FE-9971F398772D}"/>
              </a:ext>
            </a:extLst>
          </p:cNvPr>
          <p:cNvSpPr/>
          <p:nvPr/>
        </p:nvSpPr>
        <p:spPr>
          <a:xfrm>
            <a:off x="1019804" y="4589509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티켓가격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소인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학생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천원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대인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75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와이드스크린</PresentationFormat>
  <Paragraphs>37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JBold</vt:lpstr>
      <vt:lpstr>MV Boli</vt:lpstr>
      <vt:lpstr>서울남산체 M</vt:lpstr>
      <vt:lpstr>JBold</vt:lpstr>
      <vt:lpstr>Arial</vt:lpstr>
      <vt:lpstr>Wingdings</vt:lpstr>
      <vt:lpstr>Wingdings 3</vt:lpstr>
      <vt:lpstr>맑은 고딕</vt:lpstr>
      <vt:lpstr>Calibri</vt:lpstr>
      <vt:lpstr>굴림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2019-03-02T12:01:56Z</dcterms:modified>
  <cp:version>0906.0100.01</cp:version>
</cp:coreProperties>
</file>