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5"/>
  </p:notesMasterIdLst>
  <p:sldIdLst>
    <p:sldId id="293" r:id="rId2"/>
    <p:sldId id="290" r:id="rId3"/>
    <p:sldId id="292" r:id="rId4"/>
  </p:sldIdLst>
  <p:sldSz cx="12192000" cy="6858000"/>
  <p:notesSz cx="6858000" cy="9144000"/>
  <p:embeddedFontLst>
    <p:embeddedFont>
      <p:font typeface="서울남산체 M" panose="020B0600000101010101" charset="-127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JBold" panose="02020603020101020101" pitchFamily="18" charset="-127"/>
      <p:regular r:id="rId11"/>
    </p:embeddedFont>
    <p:embeddedFont>
      <p:font typeface="JBold" panose="02020603020101020101" pitchFamily="18" charset="-127"/>
      <p:regular r:id="rId11"/>
    </p:embeddedFont>
    <p:embeddedFont>
      <p:font typeface="MV Boli" panose="02000500030200090000" pitchFamily="2" charset="0"/>
      <p:regular r:id="rId12"/>
    </p:embeddedFont>
    <p:embeddedFont>
      <p:font typeface="Wingdings 3" panose="05040102010807070707" pitchFamily="18" charset="2"/>
      <p:regular r:id="rId13"/>
    </p:embeddedFon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3"/>
            <p14:sldId id="290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79376" autoAdjust="0"/>
  </p:normalViewPr>
  <p:slideViewPr>
    <p:cSldViewPr>
      <p:cViewPr varScale="1">
        <p:scale>
          <a:sx n="68" d="100"/>
          <a:sy n="68" d="100"/>
        </p:scale>
        <p:origin x="735" y="33"/>
      </p:cViewPr>
      <p:guideLst>
        <p:guide orient="horz" pos="3181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7" d="100"/>
          <a:sy n="67" d="100"/>
        </p:scale>
        <p:origin x="2829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500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015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3/9/2019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3/9/2019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3/9/2019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3/9/2019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3/9/2019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3/9/2019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3/9/2019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3/9/2019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3/9/2019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3/9/2019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3/9/2019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3/9/2019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215" y="620689"/>
            <a:ext cx="98243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공동체 소식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4286" y="1844824"/>
            <a:ext cx="9118527" cy="36787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임성수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‧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최혜경 집사 가정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- 3.13(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~ 6.4(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까지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IHOP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을 방문하실 예정입니다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58775" indent="-3587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김지은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임보을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자매 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- 3.10(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~ 7.5(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까지 레바논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중기팀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사역을 위해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출발했습니다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8128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금요예배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8002" y="1649268"/>
            <a:ext cx="9122533" cy="1093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교회와 지체들을 위한 기도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가족뮤직컬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&lt;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아브라함</a:t>
            </a:r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&gt; 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공연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81714" y="1626467"/>
            <a:ext cx="9138822" cy="5763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3.10(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오후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시에 있습니다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013A9FF-8763-4AB8-9648-BA0EBD019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442237"/>
            <a:ext cx="7488832" cy="38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477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녹색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와이드스크린</PresentationFormat>
  <Paragraphs>22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4" baseType="lpstr">
      <vt:lpstr>굴림</vt:lpstr>
      <vt:lpstr>서울남산체 M</vt:lpstr>
      <vt:lpstr>JBold</vt:lpstr>
      <vt:lpstr>MV Boli</vt:lpstr>
      <vt:lpstr>Wingdings</vt:lpstr>
      <vt:lpstr>Arial</vt:lpstr>
      <vt:lpstr>Wingdings 3</vt:lpstr>
      <vt:lpstr>JBold</vt:lpstr>
      <vt:lpstr>Calibri</vt:lpstr>
      <vt:lpstr>맑은 고딕</vt:lpstr>
      <vt:lpstr>New_Simple01</vt:lpstr>
      <vt:lpstr>PowerPoint 프레젠테이션</vt:lpstr>
      <vt:lpstr>광   고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2019-03-09T13:35:35Z</dcterms:modified>
  <cp:version>0906.0100.01</cp:version>
</cp:coreProperties>
</file>