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90" r:id="rId2"/>
    <p:sldId id="293" r:id="rId3"/>
    <p:sldId id="292" r:id="rId4"/>
    <p:sldId id="294" r:id="rId5"/>
    <p:sldId id="295" r:id="rId6"/>
  </p:sldIdLst>
  <p:sldSz cx="12192000" cy="6858000"/>
  <p:notesSz cx="6858000" cy="9144000"/>
  <p:embeddedFontLst>
    <p:embeddedFont>
      <p:font typeface="서울남산체 M" panose="020B0600000101010101" charset="-127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JBold" panose="02020603020101020101" pitchFamily="18" charset="-127"/>
      <p:regular r:id="rId13"/>
    </p:embeddedFont>
    <p:embeddedFont>
      <p:font typeface="JBold" panose="02020603020101020101" pitchFamily="18" charset="-127"/>
      <p:regular r:id="rId13"/>
    </p:embeddedFont>
    <p:embeddedFont>
      <p:font typeface="MV Boli" panose="02000500030200090000" pitchFamily="2" charset="0"/>
      <p:regular r:id="rId14"/>
    </p:embeddedFont>
    <p:embeddedFont>
      <p:font typeface="Wingdings 3" panose="05040102010807070707" pitchFamily="18" charset="2"/>
      <p:regular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3"/>
            <p14:sldId id="292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79376" autoAdjust="0"/>
  </p:normalViewPr>
  <p:slideViewPr>
    <p:cSldViewPr>
      <p:cViewPr varScale="1">
        <p:scale>
          <a:sx n="68" d="100"/>
          <a:sy n="68" d="100"/>
        </p:scale>
        <p:origin x="735" y="33"/>
      </p:cViewPr>
      <p:guideLst>
        <p:guide orient="horz" pos="3181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2829" y="6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088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15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1763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25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3/23/2019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3/23/2019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3/23/2019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3/23/2019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3/23/2019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파워워십으로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모입니다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3.27(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8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느헤미야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특강으로 진행됩니다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6678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봄학기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41958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개강일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4.3(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개설과목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수강을 원하는 과목을 선택하여 셀리더에게 신청해주세요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1F8CC13-8E33-4F26-A751-E4C5CE503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73194"/>
              </p:ext>
            </p:extLst>
          </p:nvPr>
        </p:nvGraphicFramePr>
        <p:xfrm>
          <a:off x="2282287" y="2771179"/>
          <a:ext cx="8127999" cy="20259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76536063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5817165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54472103"/>
                    </a:ext>
                  </a:extLst>
                </a:gridCol>
              </a:tblGrid>
              <a:tr h="67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개설과목</a:t>
                      </a:r>
                    </a:p>
                  </a:txBody>
                  <a:tcPr anchor="ctr"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강사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난이도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978606"/>
                  </a:ext>
                </a:extLst>
              </a:tr>
              <a:tr h="67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err="1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느헤미야</a:t>
                      </a:r>
                      <a:r>
                        <a:rPr lang="en-US" altLang="ko-KR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/(</a:t>
                      </a:r>
                      <a:r>
                        <a:rPr lang="ko-KR" altLang="en-US" sz="2400" dirty="0" err="1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에스라</a:t>
                      </a:r>
                      <a:r>
                        <a:rPr lang="en-US" altLang="ko-KR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24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이석만 목사님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중급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853929"/>
                  </a:ext>
                </a:extLst>
              </a:tr>
              <a:tr h="675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창세기</a:t>
                      </a:r>
                    </a:p>
                  </a:txBody>
                  <a:tcPr anchor="ctr"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임성일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초급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9391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7477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새가족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4.13(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8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신촌하나교회에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새로 오신 분들을 위한 교회 전체 개관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95593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90270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침례식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109344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4.21(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부활절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내용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 대상자 분들은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침례간증문을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준비해 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7596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와이드스크린</PresentationFormat>
  <Paragraphs>46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MV Boli</vt:lpstr>
      <vt:lpstr>Wingdings</vt:lpstr>
      <vt:lpstr>Arial</vt:lpstr>
      <vt:lpstr>JBold</vt:lpstr>
      <vt:lpstr>Wingdings 3</vt:lpstr>
      <vt:lpstr>서울남산체 M</vt:lpstr>
      <vt:lpstr>JBold</vt:lpstr>
      <vt:lpstr>Calibri</vt:lpstr>
      <vt:lpstr>맑은 고딕</vt:lpstr>
      <vt:lpstr>굴림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2019-03-23T11:28:57Z</dcterms:modified>
  <cp:version>0906.0100.01</cp:version>
</cp:coreProperties>
</file>