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7"/>
  </p:notesMasterIdLst>
  <p:sldIdLst>
    <p:sldId id="290" r:id="rId2"/>
    <p:sldId id="293" r:id="rId3"/>
    <p:sldId id="292" r:id="rId4"/>
    <p:sldId id="294" r:id="rId5"/>
    <p:sldId id="295" r:id="rId6"/>
  </p:sldIdLst>
  <p:sldSz cx="12192000" cy="6858000"/>
  <p:notesSz cx="6858000" cy="9144000"/>
  <p:embeddedFontLst>
    <p:embeddedFont>
      <p:font typeface="서울남산체 M" panose="020B0600000101010101" charset="-127"/>
      <p:regular r:id="rId8"/>
    </p:embeddedFont>
    <p:embeddedFont>
      <p:font typeface="Calibri" panose="020F0502020204030204" pitchFamily="34" charset="0"/>
      <p:regular r:id="rId9"/>
      <p:bold r:id="rId10"/>
      <p:italic r:id="rId11"/>
      <p:boldItalic r:id="rId12"/>
    </p:embeddedFont>
    <p:embeddedFont>
      <p:font typeface="JBold" panose="02020603020101020101" pitchFamily="18" charset="-127"/>
      <p:regular r:id="rId13"/>
    </p:embeddedFont>
    <p:embeddedFont>
      <p:font typeface="JBold" panose="02020603020101020101" pitchFamily="18" charset="-127"/>
      <p:regular r:id="rId13"/>
    </p:embeddedFont>
    <p:embeddedFont>
      <p:font typeface="MV Boli" panose="02000500030200090000" pitchFamily="2" charset="0"/>
      <p:regular r:id="rId14"/>
    </p:embeddedFont>
    <p:embeddedFont>
      <p:font typeface="Wingdings 3" panose="05040102010807070707" pitchFamily="18" charset="2"/>
      <p:regular r:id="rId15"/>
    </p:embeddedFont>
    <p:embeddedFont>
      <p:font typeface="맑은 고딕" panose="020B0503020000020004" pitchFamily="50" charset="-127"/>
      <p:regular r:id="rId16"/>
      <p:bold r:id="rId17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293"/>
            <p14:sldId id="292"/>
            <p14:sldId id="294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79376" autoAdjust="0"/>
  </p:normalViewPr>
  <p:slideViewPr>
    <p:cSldViewPr>
      <p:cViewPr varScale="1">
        <p:scale>
          <a:sx n="68" d="100"/>
          <a:sy n="68" d="100"/>
        </p:scale>
        <p:origin x="735" y="33"/>
      </p:cViewPr>
      <p:guideLst>
        <p:guide orient="horz" pos="3181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7" d="100"/>
          <a:sy n="67" d="100"/>
        </p:scale>
        <p:origin x="2829" y="6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908891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0157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71763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325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42E43-443C-466D-BDA8-991B63FA0E19}" type="datetimeFigureOut">
              <a:rPr lang="en-US" altLang="ko-KR" smtClean="0"/>
              <a:pPr/>
              <a:t>3/23/2019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3/23/2019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4EEC4-BD2A-4F05-963C-7DA3C6BF8AE2}" type="datetimeFigureOut">
              <a:rPr lang="en-US" altLang="ko-KR" smtClean="0"/>
              <a:pPr/>
              <a:t>3/23/2019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3/23/2019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4EEC4-BD2A-4F05-963C-7DA3C6BF8AE2}" type="datetimeFigureOut">
              <a:rPr lang="en-US" altLang="ko-KR" smtClean="0"/>
              <a:pPr/>
              <a:t>3/23/2019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69536" y="6537960"/>
            <a:ext cx="284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금요예배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/>
          <a:lstStyle/>
          <a:p>
            <a:r>
              <a:rPr lang="ko-KR" altLang="en-US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98002" y="1649268"/>
            <a:ext cx="9122533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파워워십으로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모입니다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  <a:p>
            <a:pPr>
              <a:lnSpc>
                <a:spcPct val="12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3.27(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저녁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8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분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느헤미야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특강으로 진행됩니다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166788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봄학기 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HTS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4195829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개강일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4.3(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개설과목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</a:t>
            </a: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수강을 원하는 과목을 선택하여 셀리더에게 신청해주세요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B1F8CC13-8E33-4F26-A751-E4C5CE503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073194"/>
              </p:ext>
            </p:extLst>
          </p:nvPr>
        </p:nvGraphicFramePr>
        <p:xfrm>
          <a:off x="2282287" y="2771179"/>
          <a:ext cx="8127999" cy="202597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65360630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55817165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054472103"/>
                    </a:ext>
                  </a:extLst>
                </a:gridCol>
              </a:tblGrid>
              <a:tr h="67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개설과목</a:t>
                      </a:r>
                    </a:p>
                  </a:txBody>
                  <a:tcPr anchor="ctr"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강사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난이도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978606"/>
                  </a:ext>
                </a:extLst>
              </a:tr>
              <a:tr h="67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 err="1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느헤미야</a:t>
                      </a:r>
                      <a:r>
                        <a:rPr lang="en-US" altLang="ko-KR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/(</a:t>
                      </a:r>
                      <a:r>
                        <a:rPr lang="ko-KR" altLang="en-US" sz="2400" dirty="0" err="1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에스라</a:t>
                      </a:r>
                      <a:r>
                        <a:rPr lang="en-US" altLang="ko-KR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)</a:t>
                      </a:r>
                      <a:endParaRPr lang="ko-KR" altLang="en-US" sz="2400" dirty="0">
                        <a:solidFill>
                          <a:srgbClr val="002060"/>
                        </a:solidFill>
                        <a:latin typeface="+mj-ea"/>
                        <a:ea typeface="+mj-ea"/>
                      </a:endParaRPr>
                    </a:p>
                  </a:txBody>
                  <a:tcPr anchor="ctr"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이석만 목사님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중급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853929"/>
                  </a:ext>
                </a:extLst>
              </a:tr>
              <a:tr h="67532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창세기</a:t>
                      </a:r>
                    </a:p>
                  </a:txBody>
                  <a:tcPr anchor="ctr"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임성일 선교사님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dirty="0">
                          <a:solidFill>
                            <a:srgbClr val="002060"/>
                          </a:solidFill>
                          <a:latin typeface="+mj-ea"/>
                          <a:ea typeface="+mj-ea"/>
                        </a:rPr>
                        <a:t>초급</a:t>
                      </a:r>
                    </a:p>
                  </a:txBody>
                  <a:tcPr anchor="ctr">
                    <a:lnL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093916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74771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새가족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수양회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04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4.13(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토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오후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~ 8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시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신촌하나교회에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새로 오신 분들을 위한 교회 전체 개관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955938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11028548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5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침례식</a:t>
            </a:r>
            <a:r>
              <a:rPr lang="en-US" altLang="ko-KR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05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81714" y="1626467"/>
            <a:ext cx="9138822" cy="1093441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4.21(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부활절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 대상자 분들은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침례간증문을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준비해 주세요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675967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녹색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와이드스크린</PresentationFormat>
  <Paragraphs>46</Paragraphs>
  <Slides>5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6" baseType="lpstr">
      <vt:lpstr>MV Boli</vt:lpstr>
      <vt:lpstr>Wingdings</vt:lpstr>
      <vt:lpstr>Arial</vt:lpstr>
      <vt:lpstr>JBold</vt:lpstr>
      <vt:lpstr>Wingdings 3</vt:lpstr>
      <vt:lpstr>서울남산체 M</vt:lpstr>
      <vt:lpstr>JBold</vt:lpstr>
      <vt:lpstr>Calibri</vt:lpstr>
      <vt:lpstr>맑은 고딕</vt:lpstr>
      <vt:lpstr>굴림</vt:lpstr>
      <vt:lpstr>New_Simple01</vt:lpstr>
      <vt:lpstr>광   고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2019-03-23T11:28:57Z</dcterms:modified>
  <cp:version>0906.0100.01</cp:version>
</cp:coreProperties>
</file>