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6"/>
  </p:notesMasterIdLst>
  <p:sldIdLst>
    <p:sldId id="290" r:id="rId2"/>
    <p:sldId id="292" r:id="rId3"/>
    <p:sldId id="294" r:id="rId4"/>
    <p:sldId id="295" r:id="rId5"/>
  </p:sldIdLst>
  <p:sldSz cx="12192000" cy="6858000"/>
  <p:notesSz cx="6858000" cy="9144000"/>
  <p:embeddedFontLst>
    <p:embeddedFont>
      <p:font typeface="서울남산체 M" panose="020B0600000101010101" charset="-127"/>
      <p:regular r:id="rId7"/>
    </p:embeddedFont>
    <p:embeddedFont>
      <p:font typeface="Calibri" panose="020F0502020204030204" pitchFamily="34" charset="0"/>
      <p:regular r:id="rId8"/>
      <p:bold r:id="rId9"/>
      <p:italic r:id="rId10"/>
      <p:boldItalic r:id="rId11"/>
    </p:embeddedFont>
    <p:embeddedFont>
      <p:font typeface="JBold" panose="02020603020101020101" pitchFamily="18" charset="-127"/>
      <p:regular r:id="rId12"/>
    </p:embeddedFont>
    <p:embeddedFont>
      <p:font typeface="JBold" panose="02020603020101020101" pitchFamily="18" charset="-127"/>
      <p:regular r:id="rId12"/>
    </p:embeddedFont>
    <p:embeddedFont>
      <p:font typeface="MV Boli" panose="02000500030200090000" pitchFamily="2" charset="0"/>
      <p:regular r:id="rId13"/>
    </p:embeddedFont>
    <p:embeddedFont>
      <p:font typeface="Wingdings 3" panose="05040102010807070707" pitchFamily="18" charset="2"/>
      <p:regular r:id="rId14"/>
    </p:embeddedFont>
    <p:embeddedFont>
      <p:font typeface="맑은 고딕" panose="020B0503020000020004" pitchFamily="50" charset="-127"/>
      <p:regular r:id="rId15"/>
      <p:bold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90"/>
            <p14:sldId id="292"/>
            <p14:sldId id="294"/>
            <p14:sldId id="29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81" userDrawn="1">
          <p15:clr>
            <a:srgbClr val="A4A3A4"/>
          </p15:clr>
        </p15:guide>
        <p15:guide id="2" orient="horz" pos="1049" userDrawn="1">
          <p15:clr>
            <a:srgbClr val="A4A3A4"/>
          </p15:clr>
        </p15:guide>
        <p15:guide id="3" orient="horz" pos="1525" userDrawn="1">
          <p15:clr>
            <a:srgbClr val="A4A3A4"/>
          </p15:clr>
        </p15:guide>
        <p15:guide id="4" orient="horz" pos="1638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pos="688" userDrawn="1">
          <p15:clr>
            <a:srgbClr val="A4A3A4"/>
          </p15:clr>
        </p15:guide>
        <p15:guide id="7" pos="728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6" autoAdjust="0"/>
    <p:restoredTop sz="79376" autoAdjust="0"/>
  </p:normalViewPr>
  <p:slideViewPr>
    <p:cSldViewPr>
      <p:cViewPr varScale="1">
        <p:scale>
          <a:sx n="68" d="100"/>
          <a:sy n="68" d="100"/>
        </p:scale>
        <p:origin x="735" y="33"/>
      </p:cViewPr>
      <p:guideLst>
        <p:guide orient="horz" pos="3181"/>
        <p:guide orient="horz" pos="1049"/>
        <p:guide orient="horz" pos="1525"/>
        <p:guide orient="horz" pos="1638"/>
        <p:guide pos="3840"/>
        <p:guide pos="688"/>
        <p:guide pos="728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7" d="100"/>
          <a:sy n="67" d="100"/>
        </p:scale>
        <p:origin x="2829" y="6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10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font" Target="fonts/font9.fntdata"/><Relationship Id="rId10" Type="http://schemas.openxmlformats.org/officeDocument/2006/relationships/font" Target="fonts/font4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r">
              <a:defRPr sz="12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12358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01578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1763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93250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832" y="3118107"/>
            <a:ext cx="10375392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10948416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3/30/2019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2" y="1600203"/>
            <a:ext cx="10257433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3/30/2019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7182612" y="2048256"/>
            <a:ext cx="6519672" cy="2414016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737600" y="6135624"/>
            <a:ext cx="1316736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1474908" y="1379355"/>
            <a:ext cx="719328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11472672" y="0"/>
            <a:ext cx="719328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1536" y="274637"/>
            <a:ext cx="2231136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6864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3/30/2019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2E43-443C-466D-BDA8-991B63FA0E19}" type="datetimeFigureOut">
              <a:rPr lang="en-US" altLang="ko-KR" smtClean="0"/>
              <a:pPr/>
              <a:t>3/30/2019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1728" y="3044952"/>
            <a:ext cx="6254496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3/30/2019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09600" y="3813048"/>
            <a:ext cx="103632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3/30/2019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3" y="1627632"/>
            <a:ext cx="5386917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286000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6193370" y="1627632"/>
            <a:ext cx="5389033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286000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3/30/2019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3/30/2019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11789664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3/30/2019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48640"/>
            <a:ext cx="10265664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7936" y="1645920"/>
            <a:ext cx="3755136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3/30/2019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645920"/>
            <a:ext cx="64008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824" y="658368"/>
            <a:ext cx="73152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2389632" y="1618488"/>
            <a:ext cx="73152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632" y="5413248"/>
            <a:ext cx="73152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3/30/2019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115824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10887456" y="996696"/>
            <a:ext cx="1304544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377440" y="0"/>
            <a:ext cx="2596896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243072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9496"/>
            <a:ext cx="109728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537960"/>
            <a:ext cx="284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4EEC4-BD2A-4F05-963C-7DA3C6BF8AE2}" type="datetimeFigureOut">
              <a:rPr lang="en-US" altLang="ko-KR" smtClean="0"/>
              <a:pPr/>
              <a:t>3/30/2019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69536" y="6537960"/>
            <a:ext cx="284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227017" y="31752"/>
            <a:ext cx="492125" cy="647700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11028548" y="6309320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이번 주 </a:t>
            </a:r>
            <a:r>
              <a:rPr lang="ko-KR" altLang="en-US" sz="4400" b="1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금요예배</a:t>
            </a:r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/>
          <a:lstStyle/>
          <a:p>
            <a:r>
              <a:rPr lang="ko-KR" altLang="en-US" dirty="0">
                <a:solidFill>
                  <a:srgbClr val="002060"/>
                </a:solidFill>
              </a:rPr>
              <a:t>광   고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798002" y="1649268"/>
            <a:ext cx="9122533" cy="161050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거룩한 성회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-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민족을 위해서 회개하며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중보하겠습니다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6878821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11028548" y="6309320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902703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봄학기 </a:t>
            </a:r>
            <a:r>
              <a:rPr lang="en-US" altLang="ko-KR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HTS </a:t>
            </a:r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781714" y="1626467"/>
            <a:ext cx="9138822" cy="4195829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개강일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4.3(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</a:p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개설과목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</a:t>
            </a:r>
          </a:p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수강을 원하는 과목을 선택하여 셀리더에게 신청해주세요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B1F8CC13-8E33-4F26-A751-E4C5CE5038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073194"/>
              </p:ext>
            </p:extLst>
          </p:nvPr>
        </p:nvGraphicFramePr>
        <p:xfrm>
          <a:off x="2282287" y="2771179"/>
          <a:ext cx="8127999" cy="202597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76536063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55817165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54472103"/>
                    </a:ext>
                  </a:extLst>
                </a:gridCol>
              </a:tblGrid>
              <a:tr h="6753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개설과목</a:t>
                      </a:r>
                    </a:p>
                  </a:txBody>
                  <a:tcPr anchor="ctr">
                    <a:lnR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강사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난이도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1978606"/>
                  </a:ext>
                </a:extLst>
              </a:tr>
              <a:tr h="6753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 err="1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느헤미야</a:t>
                      </a:r>
                      <a:r>
                        <a:rPr lang="en-US" altLang="ko-KR" sz="24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/(</a:t>
                      </a:r>
                      <a:r>
                        <a:rPr lang="ko-KR" altLang="en-US" sz="2400" dirty="0" err="1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에스라</a:t>
                      </a:r>
                      <a:r>
                        <a:rPr lang="en-US" altLang="ko-KR" sz="24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)</a:t>
                      </a:r>
                      <a:endParaRPr lang="ko-KR" altLang="en-US" sz="2400" dirty="0">
                        <a:solidFill>
                          <a:srgbClr val="00206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이석만 목사님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중급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2853929"/>
                  </a:ext>
                </a:extLst>
              </a:tr>
              <a:tr h="6753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창세기</a:t>
                      </a:r>
                    </a:p>
                  </a:txBody>
                  <a:tcPr anchor="ctr">
                    <a:lnR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임성일 선교사님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초급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09391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974771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11028548" y="6309320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902703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새가족</a:t>
            </a:r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4400" b="1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수양회</a:t>
            </a:r>
            <a:r>
              <a:rPr lang="en-US" altLang="ko-KR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03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781714" y="1626467"/>
            <a:ext cx="9138822" cy="1093441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일시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4.13(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토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오후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~ 8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내용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신촌하나교회에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새로 오신 분들을 위한 교회 전체 개관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955938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11028548" y="6309320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4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902703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침례식</a:t>
            </a:r>
            <a:r>
              <a:rPr lang="en-US" altLang="ko-KR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04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781714" y="1626467"/>
            <a:ext cx="9138822" cy="1093441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일시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4.21(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부활절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내용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침례 대상자 분들은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침례간증문을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준비해 주세요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675967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녹색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</Words>
  <Application>Microsoft Office PowerPoint</Application>
  <PresentationFormat>와이드스크린</PresentationFormat>
  <Paragraphs>41</Paragraphs>
  <Slides>4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5" baseType="lpstr">
      <vt:lpstr>JBold</vt:lpstr>
      <vt:lpstr>Wingdings 3</vt:lpstr>
      <vt:lpstr>서울남산체 M</vt:lpstr>
      <vt:lpstr>JBold</vt:lpstr>
      <vt:lpstr>Calibri</vt:lpstr>
      <vt:lpstr>맑은 고딕</vt:lpstr>
      <vt:lpstr>굴림</vt:lpstr>
      <vt:lpstr>MV Boli</vt:lpstr>
      <vt:lpstr>Wingdings</vt:lpstr>
      <vt:lpstr>Arial</vt:lpstr>
      <vt:lpstr>New_Simple01</vt:lpstr>
      <vt:lpstr>광   고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2019-03-30T14:11:38Z</dcterms:modified>
  <cp:version>0906.0100.01</cp:version>
</cp:coreProperties>
</file>