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sldIdLst>
    <p:sldId id="290" r:id="rId2"/>
    <p:sldId id="296" r:id="rId3"/>
    <p:sldId id="298" r:id="rId4"/>
    <p:sldId id="303" r:id="rId5"/>
  </p:sldIdLst>
  <p:sldSz cx="12192000" cy="6858000"/>
  <p:notesSz cx="6858000" cy="9144000"/>
  <p:embeddedFontLst>
    <p:embeddedFont>
      <p:font typeface="서울남산체 M" panose="020B0600000101010101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Wingdings 3" panose="05040102010807070707" pitchFamily="18" charset="2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296"/>
            <p14:sldId id="298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86947" autoAdjust="0"/>
  </p:normalViewPr>
  <p:slideViewPr>
    <p:cSldViewPr>
      <p:cViewPr varScale="1">
        <p:scale>
          <a:sx n="74" d="100"/>
          <a:sy n="74" d="100"/>
        </p:scale>
        <p:origin x="495" y="48"/>
      </p:cViewPr>
      <p:guideLst>
        <p:guide orient="horz" pos="3181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부 예배에 처음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양진아 자매님의 언니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(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양정아재매님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)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와 친구분이 참석하셨습니다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834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1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5/18/2019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5/18/2019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5/18/2019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5/18/2019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5/18/2019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선교지와 선교사님을 위한 기도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냉방기 사용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81714" y="1626467"/>
            <a:ext cx="9138822" cy="16105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냉방기 사용 후 교회를 나가실 때는 꼭 전원을 꺼주세요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1914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주차 관련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5DDCAB0-7421-4196-878B-0649A849F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9575"/>
          <a:stretch/>
        </p:blipFill>
        <p:spPr>
          <a:xfrm>
            <a:off x="335360" y="1662637"/>
            <a:ext cx="5400600" cy="4970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D9F603D-38CA-455D-8CB0-3F17ADAA2008}"/>
              </a:ext>
            </a:extLst>
          </p:cNvPr>
          <p:cNvSpPr/>
          <p:nvPr/>
        </p:nvSpPr>
        <p:spPr>
          <a:xfrm>
            <a:off x="703538" y="3869677"/>
            <a:ext cx="1080120" cy="287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latin typeface="맑은 고딕" panose="020B0503020000020004" pitchFamily="50" charset="-127"/>
                <a:ea typeface="맑은 고딕" panose="020B0503020000020004" pitchFamily="50" charset="-127"/>
              </a:rPr>
              <a:t>신촌하나교회</a:t>
            </a:r>
            <a:endParaRPr lang="ko-KR" altLang="en-US" sz="1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672BD91-C5D4-4860-8EC9-65F20B12F396}"/>
              </a:ext>
            </a:extLst>
          </p:cNvPr>
          <p:cNvSpPr/>
          <p:nvPr/>
        </p:nvSpPr>
        <p:spPr>
          <a:xfrm>
            <a:off x="1519054" y="1585846"/>
            <a:ext cx="1080120" cy="396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연남동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주민센터주차장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29EDF46-A020-41C0-9C2D-F15DC7142656}"/>
              </a:ext>
            </a:extLst>
          </p:cNvPr>
          <p:cNvCxnSpPr>
            <a:cxnSpLocks/>
          </p:cNvCxnSpPr>
          <p:nvPr/>
        </p:nvCxnSpPr>
        <p:spPr>
          <a:xfrm flipV="1">
            <a:off x="4691844" y="4147995"/>
            <a:ext cx="180020" cy="18458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47EA342-FB8E-4B42-8A8D-38A5C1C8B161}"/>
              </a:ext>
            </a:extLst>
          </p:cNvPr>
          <p:cNvCxnSpPr>
            <a:cxnSpLocks/>
          </p:cNvCxnSpPr>
          <p:nvPr/>
        </p:nvCxnSpPr>
        <p:spPr>
          <a:xfrm flipV="1">
            <a:off x="4976652" y="4419110"/>
            <a:ext cx="165242" cy="1584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5E0A36E-9BD9-4883-A362-6EFFC02C90F4}"/>
              </a:ext>
            </a:extLst>
          </p:cNvPr>
          <p:cNvCxnSpPr>
            <a:cxnSpLocks/>
          </p:cNvCxnSpPr>
          <p:nvPr/>
        </p:nvCxnSpPr>
        <p:spPr>
          <a:xfrm flipV="1">
            <a:off x="4862528" y="3644480"/>
            <a:ext cx="822315" cy="5400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4775F7E6-7CD0-43F3-890E-DA63209ADF8D}"/>
              </a:ext>
            </a:extLst>
          </p:cNvPr>
          <p:cNvCxnSpPr>
            <a:cxnSpLocks/>
          </p:cNvCxnSpPr>
          <p:nvPr/>
        </p:nvCxnSpPr>
        <p:spPr>
          <a:xfrm flipV="1">
            <a:off x="5122334" y="3872278"/>
            <a:ext cx="822315" cy="5400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D223F51-99AA-43A0-909C-377284B7015E}"/>
              </a:ext>
            </a:extLst>
          </p:cNvPr>
          <p:cNvCxnSpPr>
            <a:cxnSpLocks/>
          </p:cNvCxnSpPr>
          <p:nvPr/>
        </p:nvCxnSpPr>
        <p:spPr>
          <a:xfrm flipH="1" flipV="1">
            <a:off x="1485269" y="2827003"/>
            <a:ext cx="245913" cy="259963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08DAE96-0D57-4484-9115-489F648605E3}"/>
              </a:ext>
            </a:extLst>
          </p:cNvPr>
          <p:cNvCxnSpPr>
            <a:cxnSpLocks/>
          </p:cNvCxnSpPr>
          <p:nvPr/>
        </p:nvCxnSpPr>
        <p:spPr>
          <a:xfrm>
            <a:off x="1875760" y="2212760"/>
            <a:ext cx="151788" cy="208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AEA281EF-B151-4FAE-A4A1-5F771BB68ED1}"/>
              </a:ext>
            </a:extLst>
          </p:cNvPr>
          <p:cNvCxnSpPr>
            <a:cxnSpLocks/>
          </p:cNvCxnSpPr>
          <p:nvPr/>
        </p:nvCxnSpPr>
        <p:spPr>
          <a:xfrm flipH="1" flipV="1">
            <a:off x="4097778" y="5582144"/>
            <a:ext cx="377316" cy="41174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B85F29B-7161-438D-9DE5-5AE29A3AC3C4}"/>
              </a:ext>
            </a:extLst>
          </p:cNvPr>
          <p:cNvSpPr/>
          <p:nvPr/>
        </p:nvSpPr>
        <p:spPr>
          <a:xfrm rot="19894259">
            <a:off x="1187235" y="3413275"/>
            <a:ext cx="485987" cy="1693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C07F750-F54E-4564-ADA0-4F319C025B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 b="18714"/>
          <a:stretch/>
        </p:blipFill>
        <p:spPr>
          <a:xfrm>
            <a:off x="8701874" y="2142321"/>
            <a:ext cx="3033168" cy="4534703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7D786116-1538-4ADC-B73C-5AB7E5D90D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85" y="2152690"/>
            <a:ext cx="2709135" cy="2031851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3EE2E915-3B1C-4A46-939E-385ACF6E0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84" y="4863352"/>
            <a:ext cx="2709135" cy="1813674"/>
          </a:xfrm>
          <a:prstGeom prst="rect">
            <a:avLst/>
          </a:prstGeom>
        </p:spPr>
      </p:pic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6F01F315-9DF1-41E7-9EEB-F5EF022288C3}"/>
              </a:ext>
            </a:extLst>
          </p:cNvPr>
          <p:cNvCxnSpPr>
            <a:cxnSpLocks/>
          </p:cNvCxnSpPr>
          <p:nvPr/>
        </p:nvCxnSpPr>
        <p:spPr>
          <a:xfrm flipH="1" flipV="1">
            <a:off x="1847528" y="3186606"/>
            <a:ext cx="211586" cy="242394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E3633C2-8887-44B9-80BB-3623E40B90F6}"/>
              </a:ext>
            </a:extLst>
          </p:cNvPr>
          <p:cNvCxnSpPr>
            <a:cxnSpLocks/>
          </p:cNvCxnSpPr>
          <p:nvPr/>
        </p:nvCxnSpPr>
        <p:spPr>
          <a:xfrm>
            <a:off x="9138368" y="663541"/>
            <a:ext cx="4686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5CAE8B3-CE9A-405E-9EDB-4AB30B705DF3}"/>
              </a:ext>
            </a:extLst>
          </p:cNvPr>
          <p:cNvSpPr/>
          <p:nvPr/>
        </p:nvSpPr>
        <p:spPr>
          <a:xfrm>
            <a:off x="9732404" y="465519"/>
            <a:ext cx="1080120" cy="396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공영주차구역</a:t>
            </a: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94D6814-BF2B-4286-82B5-4C4627E89B86}"/>
              </a:ext>
            </a:extLst>
          </p:cNvPr>
          <p:cNvCxnSpPr>
            <a:cxnSpLocks/>
          </p:cNvCxnSpPr>
          <p:nvPr/>
        </p:nvCxnSpPr>
        <p:spPr>
          <a:xfrm flipH="1">
            <a:off x="9076899" y="1160748"/>
            <a:ext cx="445929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5BED86C-D72B-4C3F-9DA6-D7622DC8E280}"/>
              </a:ext>
            </a:extLst>
          </p:cNvPr>
          <p:cNvSpPr/>
          <p:nvPr/>
        </p:nvSpPr>
        <p:spPr>
          <a:xfrm>
            <a:off x="4511824" y="4221088"/>
            <a:ext cx="1080120" cy="396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연남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노상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공영주차장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B168BA-0E5E-4B93-B91B-774417796AB2}"/>
              </a:ext>
            </a:extLst>
          </p:cNvPr>
          <p:cNvSpPr/>
          <p:nvPr/>
        </p:nvSpPr>
        <p:spPr>
          <a:xfrm>
            <a:off x="4497046" y="5186100"/>
            <a:ext cx="1080120" cy="396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연남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노상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공영주차장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8244EE7-BFDD-45BC-B795-1176D710F3C7}"/>
              </a:ext>
            </a:extLst>
          </p:cNvPr>
          <p:cNvSpPr/>
          <p:nvPr/>
        </p:nvSpPr>
        <p:spPr>
          <a:xfrm>
            <a:off x="9768408" y="994086"/>
            <a:ext cx="1080120" cy="3960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주차 가능구역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3985C-3EF8-4861-A1FB-25C7C2BAAE1B}"/>
              </a:ext>
            </a:extLst>
          </p:cNvPr>
          <p:cNvSpPr txBox="1"/>
          <p:nvPr/>
        </p:nvSpPr>
        <p:spPr>
          <a:xfrm>
            <a:off x="1468598" y="3414805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층주차장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37EDC0-FB64-4B1A-9E83-3DDFB146AAEB}"/>
              </a:ext>
            </a:extLst>
          </p:cNvPr>
          <p:cNvSpPr txBox="1"/>
          <p:nvPr/>
        </p:nvSpPr>
        <p:spPr>
          <a:xfrm>
            <a:off x="731404" y="199464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latin typeface="+mj-ea"/>
                <a:ea typeface="+mj-ea"/>
              </a:rPr>
              <a:t>공사장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01BD3CD2-1E09-49FA-801F-B810242C8267}"/>
              </a:ext>
            </a:extLst>
          </p:cNvPr>
          <p:cNvCxnSpPr>
            <a:cxnSpLocks/>
          </p:cNvCxnSpPr>
          <p:nvPr/>
        </p:nvCxnSpPr>
        <p:spPr>
          <a:xfrm flipH="1">
            <a:off x="1235460" y="2160951"/>
            <a:ext cx="195820" cy="11592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D06F44E2-E9A4-46F0-96B6-BE8D5C41B708}"/>
              </a:ext>
            </a:extLst>
          </p:cNvPr>
          <p:cNvCxnSpPr>
            <a:cxnSpLocks/>
          </p:cNvCxnSpPr>
          <p:nvPr/>
        </p:nvCxnSpPr>
        <p:spPr>
          <a:xfrm flipH="1">
            <a:off x="1800326" y="2053686"/>
            <a:ext cx="195820" cy="11592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136CB665-0B28-4D99-AB5A-B7B0C34B6D7B}"/>
              </a:ext>
            </a:extLst>
          </p:cNvPr>
          <p:cNvSpPr/>
          <p:nvPr/>
        </p:nvSpPr>
        <p:spPr>
          <a:xfrm>
            <a:off x="3972498" y="4409672"/>
            <a:ext cx="396044" cy="257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D4483C-E25A-4EE4-B463-4EE467E2A019}"/>
              </a:ext>
            </a:extLst>
          </p:cNvPr>
          <p:cNvSpPr txBox="1"/>
          <p:nvPr/>
        </p:nvSpPr>
        <p:spPr>
          <a:xfrm>
            <a:off x="3755740" y="471225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B050"/>
                </a:solidFill>
                <a:latin typeface="+mj-ea"/>
                <a:ea typeface="+mj-ea"/>
              </a:rPr>
              <a:t>최재훈</a:t>
            </a:r>
            <a:r>
              <a:rPr lang="en-US" altLang="ko-KR" sz="1000" dirty="0">
                <a:solidFill>
                  <a:srgbClr val="00B050"/>
                </a:solidFill>
                <a:latin typeface="+mj-ea"/>
                <a:ea typeface="+mj-ea"/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  <a:latin typeface="+mj-ea"/>
                <a:ea typeface="+mj-ea"/>
              </a:rPr>
              <a:t>윤현진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FD029552-C506-486F-A85F-0D9E55644AD7}"/>
              </a:ext>
            </a:extLst>
          </p:cNvPr>
          <p:cNvSpPr/>
          <p:nvPr/>
        </p:nvSpPr>
        <p:spPr>
          <a:xfrm>
            <a:off x="2270008" y="3068197"/>
            <a:ext cx="396044" cy="257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7A8477-4F6E-4C55-A755-A8FAD7FCF044}"/>
              </a:ext>
            </a:extLst>
          </p:cNvPr>
          <p:cNvSpPr txBox="1"/>
          <p:nvPr/>
        </p:nvSpPr>
        <p:spPr>
          <a:xfrm>
            <a:off x="1802218" y="3081129"/>
            <a:ext cx="59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B050"/>
                </a:solidFill>
                <a:latin typeface="+mj-ea"/>
                <a:ea typeface="+mj-ea"/>
              </a:rPr>
              <a:t>이장관</a:t>
            </a: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96FC5A9D-FF14-4944-8C7E-40EA10BCAF61}"/>
              </a:ext>
            </a:extLst>
          </p:cNvPr>
          <p:cNvSpPr/>
          <p:nvPr/>
        </p:nvSpPr>
        <p:spPr>
          <a:xfrm>
            <a:off x="1321032" y="2227687"/>
            <a:ext cx="396044" cy="257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1EF372-ED2B-4331-9533-75EDF20A4CFF}"/>
              </a:ext>
            </a:extLst>
          </p:cNvPr>
          <p:cNvSpPr txBox="1"/>
          <p:nvPr/>
        </p:nvSpPr>
        <p:spPr>
          <a:xfrm>
            <a:off x="1307468" y="2500219"/>
            <a:ext cx="89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solidFill>
                  <a:srgbClr val="00B050"/>
                </a:solidFill>
                <a:latin typeface="+mj-ea"/>
                <a:ea typeface="+mj-ea"/>
              </a:rPr>
              <a:t>김영택</a:t>
            </a:r>
            <a:r>
              <a:rPr lang="en-US" altLang="ko-KR" sz="1000" dirty="0">
                <a:solidFill>
                  <a:srgbClr val="00B050"/>
                </a:solidFill>
                <a:latin typeface="+mj-ea"/>
                <a:ea typeface="+mj-ea"/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  <a:latin typeface="+mj-ea"/>
                <a:ea typeface="+mj-ea"/>
              </a:rPr>
              <a:t>이세연</a:t>
            </a:r>
          </a:p>
        </p:txBody>
      </p:sp>
    </p:spTree>
    <p:extLst>
      <p:ext uri="{BB962C8B-B14F-4D97-AF65-F5344CB8AC3E}">
        <p14:creationId xmlns:p14="http://schemas.microsoft.com/office/powerpoint/2010/main" val="38556721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0094526-D7B2-440B-BFF8-A90D801C5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94335"/>
              </p:ext>
            </p:extLst>
          </p:nvPr>
        </p:nvGraphicFramePr>
        <p:xfrm>
          <a:off x="155340" y="728700"/>
          <a:ext cx="11412773" cy="5544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8129">
                  <a:extLst>
                    <a:ext uri="{9D8B030D-6E8A-4147-A177-3AD203B41FA5}">
                      <a16:colId xmlns:a16="http://schemas.microsoft.com/office/drawing/2014/main" val="765360630"/>
                    </a:ext>
                  </a:extLst>
                </a:gridCol>
                <a:gridCol w="8587846">
                  <a:extLst>
                    <a:ext uri="{9D8B030D-6E8A-4147-A177-3AD203B41FA5}">
                      <a16:colId xmlns:a16="http://schemas.microsoft.com/office/drawing/2014/main" val="558171654"/>
                    </a:ext>
                  </a:extLst>
                </a:gridCol>
                <a:gridCol w="1746798">
                  <a:extLst>
                    <a:ext uri="{9D8B030D-6E8A-4147-A177-3AD203B41FA5}">
                      <a16:colId xmlns:a16="http://schemas.microsoft.com/office/drawing/2014/main" val="2054472103"/>
                    </a:ext>
                  </a:extLst>
                </a:gridCol>
              </a:tblGrid>
              <a:tr h="4203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42522"/>
                  </a:ext>
                </a:extLst>
              </a:tr>
              <a:tr h="30515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단기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교회 </a:t>
                      </a:r>
                      <a:r>
                        <a:rPr lang="ko-KR" altLang="en-US" sz="20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섬김이들</a:t>
                      </a:r>
                      <a:r>
                        <a:rPr lang="en-US" altLang="ko-KR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(A, B</a:t>
                      </a:r>
                      <a:r>
                        <a:rPr lang="ko-KR" altLang="en-US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</a:t>
                      </a:r>
                      <a:r>
                        <a:rPr lang="en-US" altLang="ko-KR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및 교회 인근 주차 가능한 분들 </a:t>
                      </a:r>
                      <a:r>
                        <a:rPr lang="en-US" altLang="ko-KR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: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가급적 교회 인근 공영주차구역 또는 야외주차 가능지역에 주차</a:t>
                      </a:r>
                      <a:endParaRPr lang="en-US" altLang="ko-KR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-  B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존 형제 인근 지역 대기 안내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최재훈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이세연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윤현진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이장관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김영택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     ①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지상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층 상가주차장 및 </a:t>
                      </a:r>
                      <a:r>
                        <a:rPr lang="ko-KR" altLang="en-US" sz="18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노블레스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아파트  인근 주차 안내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이장관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     ②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연남동 주민센터 및 공사장 주차 안내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김영택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이세연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     ③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연남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2, 3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노상 공영주차장 인근 주차 안내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최재훈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윤현진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부 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오전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 이내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권장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(9:40~10:30)</a:t>
                      </a:r>
                      <a:endParaRPr lang="ko-KR" altLang="en-US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60511"/>
                  </a:ext>
                </a:extLst>
              </a:tr>
              <a:tr h="143405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20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새로 오시는 분들이나 초신자들을 위한 확보 방법</a:t>
                      </a:r>
                    </a:p>
                    <a:p>
                      <a:pPr algn="l" latinLnBrk="1"/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-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상가 지하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층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또는 지하 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층 주차 가능 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(9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시 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45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분 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~ 10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시 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분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algn="l" latinLnBrk="1"/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      </a:t>
                      </a:r>
                      <a:r>
                        <a:rPr lang="en-US" altLang="ko-KR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전도를 통해서 </a:t>
                      </a:r>
                      <a:r>
                        <a:rPr lang="ko-KR" altLang="en-US" sz="1800" dirty="0" err="1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새신자</a:t>
                      </a:r>
                      <a:r>
                        <a:rPr lang="ko-KR" altLang="en-US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분이 오시면 미리 카톡으로 연락주세요</a:t>
                      </a:r>
                      <a:endParaRPr lang="en-US" altLang="ko-KR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카톡</a:t>
                      </a:r>
                      <a:endParaRPr lang="en-US" altLang="ko-KR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최재훈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윤현진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이세연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이장관</a:t>
                      </a:r>
                      <a:r>
                        <a:rPr lang="en-US" altLang="ko-KR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김영택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81593"/>
                  </a:ext>
                </a:extLst>
              </a:tr>
              <a:tr h="6386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장기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8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정기 주차 가능 공간 찾아 협의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710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37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녹색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와이드스크린</PresentationFormat>
  <Paragraphs>53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맑은 고딕</vt:lpstr>
      <vt:lpstr>Calibri</vt:lpstr>
      <vt:lpstr>굴림</vt:lpstr>
      <vt:lpstr>JBold</vt:lpstr>
      <vt:lpstr>MV Boli</vt:lpstr>
      <vt:lpstr>Wingdings</vt:lpstr>
      <vt:lpstr>Arial</vt:lpstr>
      <vt:lpstr>서울남산체 M</vt:lpstr>
      <vt:lpstr>JBold</vt:lpstr>
      <vt:lpstr>Wingdings 3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2019-05-18T12:09:43Z</dcterms:modified>
  <cp:version>0906.0100.01</cp:version>
</cp:coreProperties>
</file>