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4"/>
  </p:notesMasterIdLst>
  <p:sldIdLst>
    <p:sldId id="290" r:id="rId2"/>
    <p:sldId id="304" r:id="rId3"/>
  </p:sldIdLst>
  <p:sldSz cx="12192000" cy="6858000"/>
  <p:notesSz cx="6858000" cy="9144000"/>
  <p:embeddedFontLst>
    <p:embeddedFont>
      <p:font typeface="서울남산체 M" panose="020B0600000101010101" charset="-127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JBold" panose="02020603020101020101" pitchFamily="18" charset="-127"/>
      <p:regular r:id="rId10"/>
    </p:embeddedFont>
    <p:embeddedFont>
      <p:font typeface="JBold" panose="02020603020101020101" pitchFamily="18" charset="-127"/>
      <p:regular r:id="rId10"/>
    </p:embeddedFont>
    <p:embeddedFont>
      <p:font typeface="MV Boli" panose="02000500030200090000" pitchFamily="2" charset="0"/>
      <p:regular r:id="rId11"/>
    </p:embeddedFont>
    <p:embeddedFont>
      <p:font typeface="Wingdings 3" panose="05040102010807070707" pitchFamily="18" charset="2"/>
      <p:regular r:id="rId12"/>
    </p:embeddedFont>
    <p:embeddedFont>
      <p:font typeface="맑은 고딕" panose="020B0503020000020004" pitchFamily="50" charset="-12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86947" autoAdjust="0"/>
  </p:normalViewPr>
  <p:slideViewPr>
    <p:cSldViewPr>
      <p:cViewPr varScale="1">
        <p:scale>
          <a:sx n="74" d="100"/>
          <a:sy n="74" d="100"/>
        </p:scale>
        <p:origin x="495" y="48"/>
      </p:cViewPr>
      <p:guideLst>
        <p:guide orient="horz" pos="3181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부 예배에 처음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98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6/8/2019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6/8/2019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6/8/2019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6/8/2019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6/8/2019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6/8/2019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6/8/2019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6/8/2019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6/8/2019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교회와 지체를 위한 기도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하나무브먼트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공연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55340" y="1626467"/>
            <a:ext cx="6012668" cy="49391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제목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유니언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왕의 보물을 찾아서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7.4(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~ 7.7(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왕의 보물을 찾아 떠나는 신나는 모험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  그 안에서 발견하는 하나됨의 비밀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티켓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성인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만원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학생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천원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김예경자매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(010-2209-0162)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2ECA340-EB41-4C22-9F91-D2E48750A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8911"/>
              </p:ext>
            </p:extLst>
          </p:nvPr>
        </p:nvGraphicFramePr>
        <p:xfrm>
          <a:off x="623392" y="2605215"/>
          <a:ext cx="5220580" cy="182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290">
                  <a:extLst>
                    <a:ext uri="{9D8B030D-6E8A-4147-A177-3AD203B41FA5}">
                      <a16:colId xmlns:a16="http://schemas.microsoft.com/office/drawing/2014/main" val="1474649950"/>
                    </a:ext>
                  </a:extLst>
                </a:gridCol>
                <a:gridCol w="2610290">
                  <a:extLst>
                    <a:ext uri="{9D8B030D-6E8A-4147-A177-3AD203B41FA5}">
                      <a16:colId xmlns:a16="http://schemas.microsoft.com/office/drawing/2014/main" val="2480993426"/>
                    </a:ext>
                  </a:extLst>
                </a:gridCol>
              </a:tblGrid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날짜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시간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394257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7.7(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목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오전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11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38154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7.8(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금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저녁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475010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7.9(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토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저녁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108226"/>
                  </a:ext>
                </a:extLst>
              </a:tr>
              <a:tr h="3375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7.10(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오후 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0909507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22B2DA39-EB43-4280-8966-18417152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592837"/>
            <a:ext cx="4968552" cy="49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686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와이드스크린</PresentationFormat>
  <Paragraphs>32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JBold</vt:lpstr>
      <vt:lpstr>Calibri</vt:lpstr>
      <vt:lpstr>맑은 고딕</vt:lpstr>
      <vt:lpstr>굴림</vt:lpstr>
      <vt:lpstr>서울남산체 M</vt:lpstr>
      <vt:lpstr>JBold</vt:lpstr>
      <vt:lpstr>MV Boli</vt:lpstr>
      <vt:lpstr>Wingdings</vt:lpstr>
      <vt:lpstr>Arial</vt:lpstr>
      <vt:lpstr>Wingdings 3</vt:lpstr>
      <vt:lpstr>New_Simple01</vt:lpstr>
      <vt:lpstr>광   고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2019-06-08T12:37:53Z</dcterms:modified>
  <cp:version>0906.0100.01</cp:version>
</cp:coreProperties>
</file>