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sldIdLst>
    <p:sldId id="290" r:id="rId2"/>
    <p:sldId id="304" r:id="rId3"/>
    <p:sldId id="305" r:id="rId4"/>
    <p:sldId id="307" r:id="rId5"/>
  </p:sldIdLst>
  <p:sldSz cx="12192000" cy="6858000"/>
  <p:notesSz cx="6858000" cy="9144000"/>
  <p:embeddedFontLst>
    <p:embeddedFont>
      <p:font typeface="서울남산체 M" panose="020B0600000101010101" charset="-127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JBold" panose="02020603020101020101" pitchFamily="18" charset="-127"/>
      <p:regular r:id="rId12"/>
    </p:embeddedFont>
    <p:embeddedFont>
      <p:font typeface="JBold" panose="02020603020101020101" pitchFamily="18" charset="-127"/>
      <p:regular r:id="rId12"/>
    </p:embeddedFont>
    <p:embeddedFont>
      <p:font typeface="MV Boli" panose="02000500030200090000" pitchFamily="2" charset="0"/>
      <p:regular r:id="rId13"/>
    </p:embeddedFont>
    <p:embeddedFont>
      <p:font typeface="Wingdings 3" panose="05040102010807070707" pitchFamily="18" charset="2"/>
      <p:regular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0"/>
            <p14:sldId id="304"/>
            <p14:sldId id="305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86947" autoAdjust="0"/>
  </p:normalViewPr>
  <p:slideViewPr>
    <p:cSldViewPr>
      <p:cViewPr varScale="1">
        <p:scale>
          <a:sx n="74" d="100"/>
          <a:sy n="74" d="100"/>
        </p:scale>
        <p:origin x="495" y="48"/>
      </p:cViewPr>
      <p:guideLst>
        <p:guide orient="horz" pos="3181"/>
        <p:guide orient="horz" pos="1049"/>
        <p:guide orient="horz" pos="1525"/>
        <p:guide orient="horz" pos="1638"/>
        <p:guide pos="3840"/>
        <p:guide pos="688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7" d="100"/>
          <a:sy n="67" d="100"/>
        </p:scale>
        <p:origin x="2829" y="6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신촌하나교회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부 예배에 처음 참석하신 분을 소개해드리겠습니다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하전도사님께서는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수원하나교회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설교가 있어서 가셨습니다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점심식사 이후에 성경공부는 하루 쉽니다</a:t>
            </a:r>
            <a:r>
              <a:rPr lang="en-US" altLang="ko-KR" sz="12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980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4.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황인엽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목사님이 하시는 탁구교실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943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4.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황인엽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목사님이 하시는 탁구교실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716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6/23/2019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6/23/2019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6/23/2019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2E43-443C-466D-BDA8-991B63FA0E19}" type="datetimeFigureOut">
              <a:rPr lang="en-US" altLang="ko-KR" smtClean="0"/>
              <a:pPr/>
              <a:t>6/23/2019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6/23/2019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6/23/2019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6/23/2019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6/23/2019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6/23/2019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6/23/2019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6/23/2019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EEC4-BD2A-4F05-963C-7DA3C6BF8AE2}" type="datetimeFigureOut">
              <a:rPr lang="en-US" altLang="ko-KR" smtClean="0"/>
              <a:pPr/>
              <a:t>6/23/2019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 주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금요예배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98002" y="1649268"/>
            <a:ext cx="9122533" cy="5763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파워워십으로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모입니다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하나무브먼트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공연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55340" y="1626467"/>
            <a:ext cx="6012668" cy="493917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제목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유니언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왕의 보물을 찾아서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7.4(</a:t>
            </a:r>
            <a:r>
              <a:rPr lang="ko-KR" altLang="en-US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목</a:t>
            </a:r>
            <a:r>
              <a:rPr lang="en-US" altLang="ko-KR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~ 7.7(</a:t>
            </a:r>
            <a:r>
              <a:rPr lang="ko-KR" altLang="en-US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내용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왕의 보물을 찾아 떠나는 신나는 모험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  그 안에서 발견하는 하나됨의 비밀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티켓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성인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만원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학생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5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천원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문의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김예경자매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(010-2209-0162)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2ECA340-EB41-4C22-9F91-D2E48750A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10102"/>
              </p:ext>
            </p:extLst>
          </p:nvPr>
        </p:nvGraphicFramePr>
        <p:xfrm>
          <a:off x="623392" y="2605215"/>
          <a:ext cx="5220580" cy="1829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290">
                  <a:extLst>
                    <a:ext uri="{9D8B030D-6E8A-4147-A177-3AD203B41FA5}">
                      <a16:colId xmlns:a16="http://schemas.microsoft.com/office/drawing/2014/main" val="1474649950"/>
                    </a:ext>
                  </a:extLst>
                </a:gridCol>
                <a:gridCol w="2610290">
                  <a:extLst>
                    <a:ext uri="{9D8B030D-6E8A-4147-A177-3AD203B41FA5}">
                      <a16:colId xmlns:a16="http://schemas.microsoft.com/office/drawing/2014/main" val="2480993426"/>
                    </a:ext>
                  </a:extLst>
                </a:gridCol>
              </a:tblGrid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날짜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시간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394257"/>
                  </a:ext>
                </a:extLst>
              </a:tr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7.4(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목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오전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11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538154"/>
                  </a:ext>
                </a:extLst>
              </a:tr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7.5(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금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저녁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8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475010"/>
                  </a:ext>
                </a:extLst>
              </a:tr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7.6(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토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저녁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6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108226"/>
                  </a:ext>
                </a:extLst>
              </a:tr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7.7(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일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0909507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22B2DA39-EB43-4280-8966-18417152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592837"/>
            <a:ext cx="4968552" cy="49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686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여름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수양회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가등록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467"/>
            <a:ext cx="9937104" cy="264463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8.10(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~ 8.11(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장소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라비돌리조트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내용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수양회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참석을 원하시는 분은 </a:t>
            </a:r>
            <a:r>
              <a:rPr lang="en-US" altLang="ko-KR" sz="2800" u="sng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6.30(</a:t>
            </a:r>
            <a:r>
              <a:rPr lang="ko-KR" altLang="en-US" sz="2800" u="sng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u="sng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  <a:r>
              <a:rPr lang="ko-KR" altLang="en-US" sz="2800" u="sng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까지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셀리더에게 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신청해주세요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강사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이수영 목사님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32400AD-CF3F-4DF0-BAE8-36E549B50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63413"/>
              </p:ext>
            </p:extLst>
          </p:nvPr>
        </p:nvGraphicFramePr>
        <p:xfrm>
          <a:off x="1140711" y="4316815"/>
          <a:ext cx="9975654" cy="1829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730">
                  <a:extLst>
                    <a:ext uri="{9D8B030D-6E8A-4147-A177-3AD203B41FA5}">
                      <a16:colId xmlns:a16="http://schemas.microsoft.com/office/drawing/2014/main" val="1474649950"/>
                    </a:ext>
                  </a:extLst>
                </a:gridCol>
                <a:gridCol w="8316924">
                  <a:extLst>
                    <a:ext uri="{9D8B030D-6E8A-4147-A177-3AD203B41FA5}">
                      <a16:colId xmlns:a16="http://schemas.microsoft.com/office/drawing/2014/main" val="2480993426"/>
                    </a:ext>
                  </a:extLst>
                </a:gridCol>
              </a:tblGrid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학력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서울대학교 공과대학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한국과학원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플로리다주립대학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공학박사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웨스턴 신학대학원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94257"/>
                  </a:ext>
                </a:extLst>
              </a:tr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직장 경력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한국전자기술연구소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미국텍트로닉스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538154"/>
                  </a:ext>
                </a:extLst>
              </a:tr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교회 경력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Village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Baptist </a:t>
                      </a:r>
                      <a:r>
                        <a:rPr lang="ko-KR" altLang="en-US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한어부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목사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(1996-2006)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475010"/>
                  </a:ext>
                </a:extLst>
              </a:tr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선교단체 경력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미국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IDEAS(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북아프리카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중동지역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), 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한국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IMAN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08226"/>
                  </a:ext>
                </a:extLst>
              </a:tr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기타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JAMA,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COME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909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0103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탁구교실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467"/>
            <a:ext cx="9937104" cy="21275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6.23(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오후 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4-6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시</a:t>
            </a:r>
            <a:endParaRPr lang="en-US" altLang="ko-KR" sz="2800" dirty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장소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교회 본당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내용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황인엽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선생님과 함께 하는 탁구교실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탁구에 관심있는 분들 많은 </a:t>
            </a:r>
            <a:r>
              <a:rPr lang="ko-KR" altLang="en-US" sz="28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참석바랍니다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14343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와이드스크린</PresentationFormat>
  <Paragraphs>62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5" baseType="lpstr">
      <vt:lpstr>맑은 고딕</vt:lpstr>
      <vt:lpstr>서울남산체 M</vt:lpstr>
      <vt:lpstr>Calibri</vt:lpstr>
      <vt:lpstr>JBold</vt:lpstr>
      <vt:lpstr>굴림</vt:lpstr>
      <vt:lpstr>MV Boli</vt:lpstr>
      <vt:lpstr>Wingdings</vt:lpstr>
      <vt:lpstr>Arial</vt:lpstr>
      <vt:lpstr>Wingdings 3</vt:lpstr>
      <vt:lpstr>JBold</vt:lpstr>
      <vt:lpstr>New_Simple01</vt:lpstr>
      <vt:lpstr>광   고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2019-06-22T22:43:45Z</dcterms:modified>
  <cp:version>0906.0100.01</cp:version>
</cp:coreProperties>
</file>