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10"/>
  </p:notesMasterIdLst>
  <p:sldIdLst>
    <p:sldId id="290" r:id="rId2"/>
    <p:sldId id="308" r:id="rId3"/>
    <p:sldId id="309" r:id="rId4"/>
    <p:sldId id="310" r:id="rId5"/>
    <p:sldId id="311" r:id="rId6"/>
    <p:sldId id="312" r:id="rId7"/>
    <p:sldId id="313" r:id="rId8"/>
    <p:sldId id="305" r:id="rId9"/>
  </p:sldIdLst>
  <p:sldSz cx="12192000" cy="6858000"/>
  <p:notesSz cx="6858000" cy="9144000"/>
  <p:embeddedFontLst>
    <p:embeddedFont>
      <p:font typeface="맑은 고딕" panose="020B0503020000020004" pitchFamily="50" charset="-127"/>
      <p:regular r:id="rId11"/>
      <p:bold r:id="rId12"/>
    </p:embeddedFont>
    <p:embeddedFont>
      <p:font typeface="MV Boli" panose="02000500030200090000" pitchFamily="2" charset="0"/>
      <p:regular r:id="rId13"/>
    </p:embeddedFont>
    <p:embeddedFont>
      <p:font typeface="JBold" panose="02020603020101020101" pitchFamily="18" charset="-127"/>
      <p:regular r:id="rId14"/>
    </p:embeddedFont>
    <p:embeddedFont>
      <p:font typeface="Wingdings 3" panose="05040102010807070707" pitchFamily="18" charset="2"/>
      <p:regular r:id="rId15"/>
    </p:embeddedFont>
    <p:embeddedFont>
      <p:font typeface="JBold" panose="02020603020101020101" pitchFamily="18" charset="-127"/>
      <p:regular r:id="rId14"/>
    </p:embeddedFont>
    <p:embeddedFont>
      <p:font typeface="서울남산체 M" panose="020B0600000101010101" charset="-12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08"/>
            <p14:sldId id="309"/>
            <p14:sldId id="310"/>
            <p14:sldId id="311"/>
            <p14:sldId id="312"/>
            <p14:sldId id="313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6947" autoAdjust="0"/>
  </p:normalViewPr>
  <p:slideViewPr>
    <p:cSldViewPr>
      <p:cViewPr varScale="1">
        <p:scale>
          <a:sx n="81" d="100"/>
          <a:sy n="81" d="100"/>
        </p:scale>
        <p:origin x="96" y="114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7" d="100"/>
          <a:sy n="67" d="100"/>
        </p:scale>
        <p:origin x="2829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신촌하나교회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1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부 예배에 처음 참석하신 분을 소개해드리겠습니다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4.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황인엽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목사님이 하시는 탁구교실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247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4.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황인엽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목사님이 하시는 탁구교실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591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4.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황인엽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목사님이 하시는 탁구교실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211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609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4.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황인엽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목사님이 하시는 탁구교실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718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다시 한 번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안내드립니다만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오늘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부 예배는 없습니다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점심식사를 빨리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마쳐주시고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2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시부터 오후 뮤지컬 공연 시작하겠습니다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94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2E43-443C-466D-BDA8-991B63FA0E19}" type="datetimeFigureOut">
              <a:rPr lang="en-US" altLang="ko-KR" smtClean="0"/>
              <a:pPr/>
              <a:t>7/5/2019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7/5/2019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EEC4-BD2A-4F05-963C-7DA3C6BF8AE2}" type="datetimeFigureOut">
              <a:rPr lang="en-US" altLang="ko-KR" smtClean="0"/>
              <a:pPr/>
              <a:t>7/5/2019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7/5/2019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EEC4-BD2A-4F05-963C-7DA3C6BF8AE2}" type="datetimeFigureOut">
              <a:rPr lang="en-US" altLang="ko-KR" smtClean="0"/>
              <a:pPr/>
              <a:t>7/5/2019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9536" y="6537960"/>
            <a:ext cx="284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금요예배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/>
          <a:lstStyle/>
          <a:p>
            <a:r>
              <a:rPr lang="ko-KR" altLang="en-US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6093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거룩한 성회로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모입니다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대학부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썸머스쿨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16435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7.15(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– 8.2(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금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자세한 사항은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이지웅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전도사님께 문의해주세요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35980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1" y="620689"/>
            <a:ext cx="96746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이석만 목사님</a:t>
            </a:r>
            <a:r>
              <a:rPr lang="en-US" altLang="ko-KR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정혜원 사모님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안식월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371178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기간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7.10(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– 8.6(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화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이석만 목사님과 정혜원 사모님께서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안식월을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보내십니다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        7.10(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에 미국으로 출국하실 예정입니다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2800" dirty="0" smtClean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55600" indent="-3556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충분한 안식을 통해서 재충전의 시간을 보내실 수 있도록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손모아주세요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91434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침례회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지방회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행사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164352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7.8(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오전</a:t>
            </a:r>
            <a:endParaRPr lang="en-US" altLang="ko-KR" sz="2800" dirty="0" smtClean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오전 중에는 </a:t>
            </a:r>
            <a:r>
              <a:rPr lang="ko-KR" altLang="en-US" sz="2800" dirty="0" err="1" smtClean="0">
                <a:solidFill>
                  <a:srgbClr val="FF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중예배실을</a:t>
            </a:r>
            <a:r>
              <a:rPr lang="ko-KR" altLang="en-US" sz="2800" dirty="0" smtClean="0">
                <a:solidFill>
                  <a:srgbClr val="FF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사용할 수 </a:t>
            </a:r>
            <a:r>
              <a:rPr lang="ko-KR" altLang="en-US" sz="2800" dirty="0" smtClean="0">
                <a:solidFill>
                  <a:srgbClr val="FF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없음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을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안내드립니다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510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1022" r="50389" b="10158"/>
          <a:stretch/>
        </p:blipFill>
        <p:spPr>
          <a:xfrm>
            <a:off x="443372" y="1398410"/>
            <a:ext cx="4032448" cy="5095640"/>
          </a:xfrm>
          <a:prstGeom prst="rect">
            <a:avLst/>
          </a:prstGeom>
        </p:spPr>
      </p:pic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6832" y="836712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5430" y="82650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교회 새 로고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6831" y="147243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6" y="161530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3372" y="136920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05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724292" y="3033047"/>
            <a:ext cx="3300041" cy="1372892"/>
            <a:chOff x="8844135" y="3033047"/>
            <a:chExt cx="3300041" cy="1372892"/>
          </a:xfrm>
        </p:grpSpPr>
        <p:sp>
          <p:nvSpPr>
            <p:cNvPr id="3" name="TextBox 2"/>
            <p:cNvSpPr txBox="1"/>
            <p:nvPr/>
          </p:nvSpPr>
          <p:spPr>
            <a:xfrm>
              <a:off x="8844135" y="3536149"/>
              <a:ext cx="3300041" cy="869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신촌 하나 이니셜 표현</a:t>
              </a:r>
              <a:endPara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altLang="ko-KR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H </a:t>
              </a:r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내부 디자인 </a:t>
              </a:r>
              <a:r>
                <a:rPr lang="ko-KR" altLang="en-US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심플</a:t>
              </a:r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표현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8868308" y="3033047"/>
              <a:ext cx="1512168" cy="324086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변경 내용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2747628" y="1661523"/>
            <a:ext cx="1188132" cy="32408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출품작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11022" r="6817" b="10158"/>
          <a:stretch/>
        </p:blipFill>
        <p:spPr>
          <a:xfrm>
            <a:off x="4691844" y="1398410"/>
            <a:ext cx="3733134" cy="509564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691844" y="1593108"/>
            <a:ext cx="3888432" cy="4900942"/>
            <a:chOff x="4693739" y="1593108"/>
            <a:chExt cx="3956650" cy="4900942"/>
          </a:xfrm>
        </p:grpSpPr>
        <p:sp>
          <p:nvSpPr>
            <p:cNvPr id="5" name="직사각형 4"/>
            <p:cNvSpPr/>
            <p:nvPr/>
          </p:nvSpPr>
          <p:spPr>
            <a:xfrm>
              <a:off x="4693739" y="1593108"/>
              <a:ext cx="3956650" cy="49009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001367" y="1661523"/>
              <a:ext cx="1465844" cy="32408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최종 </a:t>
              </a:r>
              <a:r>
                <a:rPr lang="ko-KR" altLang="en-US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확정안</a:t>
              </a:r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443372" y="917605"/>
            <a:ext cx="9937104" cy="57637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당선작 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이찬희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자매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차선작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석이희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김수진 자매 공동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611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2" t="2750" r="1369" b="3276"/>
          <a:stretch/>
        </p:blipFill>
        <p:spPr>
          <a:xfrm>
            <a:off x="6887592" y="3614"/>
            <a:ext cx="5304407" cy="68543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575" r="55082" b="86875"/>
          <a:stretch/>
        </p:blipFill>
        <p:spPr>
          <a:xfrm>
            <a:off x="155341" y="152636"/>
            <a:ext cx="3255090" cy="61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5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7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수요 </a:t>
            </a:r>
            <a:r>
              <a:rPr lang="en-US" altLang="ko-KR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06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264463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7.10(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</a:t>
            </a:r>
            <a:r>
              <a:rPr lang="en-US" altLang="ko-KR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부터 약 한달 </a:t>
            </a:r>
            <a:r>
              <a:rPr lang="ko-KR" altLang="en-US" sz="28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간</a:t>
            </a:r>
            <a:endParaRPr lang="en-US" altLang="ko-KR" sz="2800" dirty="0" smtClean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일터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크리스찬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(Marketplace Christianity)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endParaRPr lang="en-US" altLang="ko-KR" sz="2800" dirty="0" smtClean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메신저 </a:t>
            </a:r>
            <a:r>
              <a:rPr lang="en-US" altLang="ko-KR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하순회</a:t>
            </a:r>
            <a:r>
              <a:rPr lang="ko-KR" altLang="en-US" sz="28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전도사님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934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1028548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8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여름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수양회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07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18651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 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장소 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8.10(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~ 8.11(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/ 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라비돌리조트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강사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이수영 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목사님</a:t>
            </a:r>
            <a:endParaRPr lang="en-US" altLang="ko-KR" sz="2400" dirty="0" smtClean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주제 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하나됨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부르심에 합당한 삶 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엡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4:1~6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24)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수양회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참가비 안내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32400AD-CF3F-4DF0-BAE8-36E549B50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78066"/>
              </p:ext>
            </p:extLst>
          </p:nvPr>
        </p:nvGraphicFramePr>
        <p:xfrm>
          <a:off x="1592458" y="3475939"/>
          <a:ext cx="9975654" cy="265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09">
                  <a:extLst>
                    <a:ext uri="{9D8B030D-6E8A-4147-A177-3AD203B41FA5}">
                      <a16:colId xmlns:a16="http://schemas.microsoft.com/office/drawing/2014/main" val="1474649950"/>
                    </a:ext>
                  </a:extLst>
                </a:gridCol>
                <a:gridCol w="1662609">
                  <a:extLst>
                    <a:ext uri="{9D8B030D-6E8A-4147-A177-3AD203B41FA5}">
                      <a16:colId xmlns:a16="http://schemas.microsoft.com/office/drawing/2014/main" val="2480993426"/>
                    </a:ext>
                  </a:extLst>
                </a:gridCol>
                <a:gridCol w="1662609">
                  <a:extLst>
                    <a:ext uri="{9D8B030D-6E8A-4147-A177-3AD203B41FA5}">
                      <a16:colId xmlns:a16="http://schemas.microsoft.com/office/drawing/2014/main" val="3852315968"/>
                    </a:ext>
                  </a:extLst>
                </a:gridCol>
                <a:gridCol w="1662609">
                  <a:extLst>
                    <a:ext uri="{9D8B030D-6E8A-4147-A177-3AD203B41FA5}">
                      <a16:colId xmlns:a16="http://schemas.microsoft.com/office/drawing/2014/main" val="357119307"/>
                    </a:ext>
                  </a:extLst>
                </a:gridCol>
                <a:gridCol w="1662609">
                  <a:extLst>
                    <a:ext uri="{9D8B030D-6E8A-4147-A177-3AD203B41FA5}">
                      <a16:colId xmlns:a16="http://schemas.microsoft.com/office/drawing/2014/main" val="3772146916"/>
                    </a:ext>
                  </a:extLst>
                </a:gridCol>
                <a:gridCol w="1662609">
                  <a:extLst>
                    <a:ext uri="{9D8B030D-6E8A-4147-A177-3AD203B41FA5}">
                      <a16:colId xmlns:a16="http://schemas.microsoft.com/office/drawing/2014/main" val="1317566315"/>
                    </a:ext>
                  </a:extLst>
                </a:gridCol>
              </a:tblGrid>
              <a:tr h="553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구분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성인</a:t>
                      </a:r>
                      <a:endParaRPr lang="en-US" altLang="ko-KR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dirty="0" err="1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대학부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포함</a:t>
                      </a:r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조이틴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&amp;</a:t>
                      </a:r>
                    </a:p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조이랜드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조이코너</a:t>
                      </a:r>
                      <a:endParaRPr lang="en-US" altLang="ko-KR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(31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개월</a:t>
                      </a:r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미취학</a:t>
                      </a:r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조이베이비</a:t>
                      </a:r>
                      <a:endParaRPr lang="en-US" altLang="ko-KR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(13-30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개월</a:t>
                      </a:r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환불기준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94257"/>
                  </a:ext>
                </a:extLst>
              </a:tr>
              <a:tr h="3163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~7.31(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수</a:t>
                      </a:r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까지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60,000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50,000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35,000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20,000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100%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38154"/>
                  </a:ext>
                </a:extLst>
              </a:tr>
              <a:tr h="5535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8.1(</a:t>
                      </a:r>
                      <a:r>
                        <a:rPr lang="ko-KR" altLang="en-US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목</a:t>
                      </a:r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) – 8.9(</a:t>
                      </a:r>
                      <a:r>
                        <a:rPr lang="ko-KR" altLang="en-US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금</a:t>
                      </a:r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65,000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55,000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40,000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25,000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70C0"/>
                          </a:solidFill>
                          <a:latin typeface="+mj-ea"/>
                          <a:ea typeface="+mj-ea"/>
                        </a:rPr>
                        <a:t>80%</a:t>
                      </a:r>
                      <a:endParaRPr lang="ko-KR" altLang="en-US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75010"/>
                  </a:ext>
                </a:extLst>
              </a:tr>
              <a:tr h="3163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당일 현장 등록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70,000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60,000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45,000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30,000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-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08226"/>
                  </a:ext>
                </a:extLst>
              </a:tr>
              <a:tr h="5535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토 또는 일</a:t>
                      </a:r>
                      <a:endParaRPr lang="en-US" altLang="ko-KR" dirty="0" smtClean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일 </a:t>
                      </a:r>
                      <a:r>
                        <a:rPr lang="ko-KR" altLang="en-US" dirty="0" err="1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등록시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35,000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30,000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20,000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15,000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-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376528"/>
                  </a:ext>
                </a:extLst>
              </a:tr>
            </a:tbl>
          </a:graphicData>
        </a:graphic>
      </p:graphicFrame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34428" y="6128715"/>
            <a:ext cx="10254160" cy="50719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400" dirty="0" err="1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입금계좌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국민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은행 </a:t>
            </a:r>
            <a:r>
              <a:rPr lang="en-US" altLang="ko-KR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231402-04-044152, </a:t>
            </a:r>
            <a:r>
              <a:rPr lang="ko-KR" altLang="en-US" sz="2400" dirty="0" smtClean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이학수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6010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와이드스크린</PresentationFormat>
  <Paragraphs>99</Paragraphs>
  <Slides>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9" baseType="lpstr">
      <vt:lpstr>맑은 고딕</vt:lpstr>
      <vt:lpstr>Wingdings</vt:lpstr>
      <vt:lpstr>Arial</vt:lpstr>
      <vt:lpstr>MV Boli</vt:lpstr>
      <vt:lpstr>JBold</vt:lpstr>
      <vt:lpstr>Wingdings 3</vt:lpstr>
      <vt:lpstr>JBold</vt:lpstr>
      <vt:lpstr>서울남산체 M</vt:lpstr>
      <vt:lpstr>Calibri</vt:lpstr>
      <vt:lpstr>굴림</vt:lpstr>
      <vt:lpstr>New_Simple01</vt:lpstr>
      <vt:lpstr>광 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2019-07-05T04:28:33Z</dcterms:modified>
  <cp:version>0906.0100.01</cp:version>
</cp:coreProperties>
</file>