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5"/>
  </p:notesMasterIdLst>
  <p:handoutMasterIdLst>
    <p:handoutMasterId r:id="rId6"/>
  </p:handoutMasterIdLst>
  <p:sldIdLst>
    <p:sldId id="290" r:id="rId2"/>
    <p:sldId id="305" r:id="rId3"/>
    <p:sldId id="306" r:id="rId4"/>
  </p:sldIdLst>
  <p:sldSz cx="12192000" cy="6858000"/>
  <p:notesSz cx="6858000" cy="91440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  <p:embeddedFont>
      <p:font typeface="JBold" panose="02020603020101020101" pitchFamily="18" charset="-127"/>
      <p:regular r:id="rId11"/>
    </p:embeddedFont>
    <p:embeddedFont>
      <p:font typeface="JBold" panose="02020603020101020101" pitchFamily="18" charset="-127"/>
      <p:regular r:id="rId11"/>
    </p:embeddedFont>
    <p:embeddedFont>
      <p:font typeface="MV Boli" panose="02000500030200090000" pitchFamily="2" charset="0"/>
      <p:regular r:id="rId12"/>
    </p:embeddedFont>
    <p:embeddedFont>
      <p:font typeface="Wingdings 3" panose="05040102010807070707" pitchFamily="18" charset="2"/>
      <p:regular r:id="rId13"/>
    </p:embeddedFont>
    <p:embeddedFont>
      <p:font typeface="맑은 고딕" panose="020B0503020000020004" pitchFamily="50" charset="-127"/>
      <p:regular r:id="rId14"/>
      <p:bold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90"/>
            <p14:sldId id="305"/>
            <p14:sldId id="30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orient="horz" pos="1049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  <p15:guide id="4" orient="horz" pos="1638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688" userDrawn="1">
          <p15:clr>
            <a:srgbClr val="A4A3A4"/>
          </p15:clr>
        </p15:guide>
        <p15:guide id="7" pos="728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6" autoAdjust="0"/>
    <p:restoredTop sz="86947" autoAdjust="0"/>
  </p:normalViewPr>
  <p:slideViewPr>
    <p:cSldViewPr>
      <p:cViewPr varScale="1">
        <p:scale>
          <a:sx n="74" d="100"/>
          <a:sy n="74" d="100"/>
        </p:scale>
        <p:origin x="495" y="42"/>
      </p:cViewPr>
      <p:guideLst>
        <p:guide orient="horz" pos="1593"/>
        <p:guide orient="horz" pos="1049"/>
        <p:guide orient="horz" pos="1525"/>
        <p:guide orient="horz" pos="1638"/>
        <p:guide pos="3840"/>
        <p:guide pos="688"/>
        <p:guide pos="72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5" d="100"/>
          <a:sy n="65" d="100"/>
        </p:scale>
        <p:origin x="2811" y="4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font" Target="fonts/font5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0E78BB4-8C7B-4F12-82D6-750BD5636D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BA68741-F0CE-4651-B0A9-FC3D6AA4E4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1C287-8BD5-4604-B322-543B3D6E1F78}" type="datetimeFigureOut">
              <a:rPr lang="ko-KR" altLang="en-US" smtClean="0"/>
              <a:t>2019-09-01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5372E8C-B79A-40A3-8659-FD570CFA75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30AD6B9-B93F-4AC9-9020-913EC9E98D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A8A36-8CD6-4B71-8BC0-FBA7F2EA4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03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12358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435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오늘 강재현 형제님과 이유진 자매님의 아들로 수고하고 있는</a:t>
            </a: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강하준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아기의 돌떡이 준비되어 있어요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 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떡을 떼시면서 축하하고 축복해주세요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70416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7"/>
            <a:ext cx="10375392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9/1/2019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10257433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9/1/2019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6864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9/1/2019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3BD42E43-443C-466D-BDA8-991B63FA0E19}" type="datetimeFigureOut">
              <a:rPr lang="en-US" altLang="ko-KR" smtClean="0"/>
              <a:pPr/>
              <a:t>9/1/2019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9/1/2019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9/1/2019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3" y="1627632"/>
            <a:ext cx="5386917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70" y="1627632"/>
            <a:ext cx="5389033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9/1/2019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9/1/2019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9/1/2019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9/1/2019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9/1/2019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4336" y="6455664"/>
            <a:ext cx="2309796" cy="223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227017" y="31752"/>
            <a:ext cx="492125" cy="647700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  <p:pic>
        <p:nvPicPr>
          <p:cNvPr id="1025" name="그림 2">
            <a:extLst>
              <a:ext uri="{FF2B5EF4-FFF2-40B4-BE49-F238E27FC236}">
                <a16:creationId xmlns:a16="http://schemas.microsoft.com/office/drawing/2014/main" id="{F95F2830-2F7A-47F3-AA00-AAAA7028EB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62" y="6126166"/>
            <a:ext cx="2000250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AC5CF245-0C2D-4005-8E5B-56EE243BA676}"/>
              </a:ext>
            </a:extLst>
          </p:cNvPr>
          <p:cNvSpPr/>
          <p:nvPr userDrawn="1"/>
        </p:nvSpPr>
        <p:spPr>
          <a:xfrm>
            <a:off x="609600" y="6279703"/>
            <a:ext cx="4046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사랑과 성령으로 충만한 제자들을 낳고 키우고 보내는 </a:t>
            </a:r>
          </a:p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초대교회 같은 공동체</a:t>
            </a:r>
          </a:p>
        </p:txBody>
      </p: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5735960" y="6309320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이번 주 </a:t>
            </a:r>
            <a:r>
              <a:rPr lang="ko-KR" altLang="en-US" sz="4400" b="1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금요예배</a:t>
            </a:r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</a:rPr>
              <a:t>광   고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798002" y="1649268"/>
            <a:ext cx="9122533" cy="1236429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거룩한 성회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 -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국가와 민족을 위해 회개하고 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중보하는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시간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878821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90270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가을 </a:t>
            </a:r>
            <a:r>
              <a:rPr lang="en-US" altLang="ko-KR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HTS</a:t>
            </a:r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091444" y="1626467"/>
            <a:ext cx="9937104" cy="109344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en-US" altLang="ko-KR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8.28(</a:t>
            </a:r>
            <a:r>
              <a:rPr lang="ko-KR" altLang="en-US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</a:t>
            </a:r>
            <a:r>
              <a:rPr lang="en-US" altLang="ko-KR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08:00 ~ 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60363" indent="-360363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개설과목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graphicFrame>
        <p:nvGraphicFramePr>
          <p:cNvPr id="9" name="표 8">
            <a:extLst>
              <a:ext uri="{FF2B5EF4-FFF2-40B4-BE49-F238E27FC236}">
                <a16:creationId xmlns:a16="http://schemas.microsoft.com/office/drawing/2014/main" id="{032400AD-CF3F-4DF0-BAE8-36E549B50F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287781"/>
              </p:ext>
            </p:extLst>
          </p:nvPr>
        </p:nvGraphicFramePr>
        <p:xfrm>
          <a:off x="1523492" y="2672917"/>
          <a:ext cx="10044621" cy="3024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092">
                  <a:extLst>
                    <a:ext uri="{9D8B030D-6E8A-4147-A177-3AD203B41FA5}">
                      <a16:colId xmlns:a16="http://schemas.microsoft.com/office/drawing/2014/main" val="1474649950"/>
                    </a:ext>
                  </a:extLst>
                </a:gridCol>
                <a:gridCol w="3338938">
                  <a:extLst>
                    <a:ext uri="{9D8B030D-6E8A-4147-A177-3AD203B41FA5}">
                      <a16:colId xmlns:a16="http://schemas.microsoft.com/office/drawing/2014/main" val="2480993426"/>
                    </a:ext>
                  </a:extLst>
                </a:gridCol>
                <a:gridCol w="1510469">
                  <a:extLst>
                    <a:ext uri="{9D8B030D-6E8A-4147-A177-3AD203B41FA5}">
                      <a16:colId xmlns:a16="http://schemas.microsoft.com/office/drawing/2014/main" val="3714013230"/>
                    </a:ext>
                  </a:extLst>
                </a:gridCol>
                <a:gridCol w="4418122">
                  <a:extLst>
                    <a:ext uri="{9D8B030D-6E8A-4147-A177-3AD203B41FA5}">
                      <a16:colId xmlns:a16="http://schemas.microsoft.com/office/drawing/2014/main" val="3852315968"/>
                    </a:ext>
                  </a:extLst>
                </a:gridCol>
              </a:tblGrid>
              <a:tr h="6548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구분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과목명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강사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주요내용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394257"/>
                  </a:ext>
                </a:extLst>
              </a:tr>
              <a:tr h="86162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2000" dirty="0">
                        <a:solidFill>
                          <a:srgbClr val="00206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믿음의 삶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임성일</a:t>
                      </a:r>
                      <a:endParaRPr lang="en-US" altLang="ko-KR" sz="1800" dirty="0">
                        <a:solidFill>
                          <a:srgbClr val="002060"/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/>
                      <a:r>
                        <a:rPr lang="ko-KR" altLang="en-US" sz="18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선교사님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영적성장의 기본 원리</a:t>
                      </a:r>
                      <a:endParaRPr lang="en-US" altLang="ko-KR" sz="1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/>
                      <a:r>
                        <a:rPr lang="ko-KR" altLang="en-US" sz="16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구원</a:t>
                      </a:r>
                      <a:r>
                        <a:rPr lang="en-US" altLang="ko-KR" sz="16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16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성경 </a:t>
                      </a:r>
                      <a:r>
                        <a:rPr lang="en-US" altLang="ko-KR" sz="16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16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그리스도</a:t>
                      </a:r>
                      <a:r>
                        <a:rPr lang="en-US" altLang="ko-KR" sz="16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16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옛 속성</a:t>
                      </a:r>
                      <a:r>
                        <a:rPr lang="en-US" altLang="ko-KR" sz="16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16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교회</a:t>
                      </a:r>
                      <a:r>
                        <a:rPr lang="en-US" altLang="ko-KR" sz="16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16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은사</a:t>
                      </a:r>
                      <a:r>
                        <a:rPr lang="en-US" altLang="ko-KR" sz="16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,</a:t>
                      </a:r>
                    </a:p>
                    <a:p>
                      <a:pPr algn="ctr" latinLnBrk="1"/>
                      <a:r>
                        <a:rPr lang="en-US" altLang="ko-KR" sz="16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ko-KR" altLang="en-US" sz="16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하나님</a:t>
                      </a:r>
                      <a:r>
                        <a:rPr lang="en-US" altLang="ko-KR" sz="16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16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성령님</a:t>
                      </a:r>
                      <a:r>
                        <a:rPr lang="en-US" altLang="ko-KR" sz="16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16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기도 </a:t>
                      </a:r>
                      <a:r>
                        <a:rPr lang="en-US" altLang="ko-KR" sz="16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16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하나님 나라 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538154"/>
                  </a:ext>
                </a:extLst>
              </a:tr>
              <a:tr h="7539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2000" dirty="0">
                        <a:solidFill>
                          <a:srgbClr val="00206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변화의 삶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err="1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하순회</a:t>
                      </a:r>
                      <a:endParaRPr lang="en-US" altLang="ko-KR" sz="1800" dirty="0">
                        <a:solidFill>
                          <a:srgbClr val="002060"/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/>
                      <a:r>
                        <a:rPr lang="ko-KR" altLang="en-US" sz="18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전도사님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말씀에 기반한 변화가 필요하신 분</a:t>
                      </a:r>
                      <a:endParaRPr lang="en-US" altLang="ko-KR" sz="1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/>
                      <a:r>
                        <a:rPr lang="ko-KR" altLang="en-US" sz="16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가치혁명</a:t>
                      </a:r>
                      <a:r>
                        <a:rPr lang="en-US" altLang="ko-KR" sz="16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16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존재혁명</a:t>
                      </a:r>
                      <a:r>
                        <a:rPr lang="en-US" altLang="ko-KR" sz="16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16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물질혁명</a:t>
                      </a:r>
                      <a:r>
                        <a:rPr lang="en-US" altLang="ko-KR" sz="16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16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생각혁명</a:t>
                      </a:r>
                      <a:r>
                        <a:rPr lang="en-US" altLang="ko-KR" sz="16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16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인생혁명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475010"/>
                  </a:ext>
                </a:extLst>
              </a:tr>
              <a:tr h="7539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2000" dirty="0">
                        <a:solidFill>
                          <a:srgbClr val="00206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어</a:t>
                      </a:r>
                      <a:r>
                        <a:rPr lang="en-US" altLang="ko-KR" sz="28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? </a:t>
                      </a:r>
                      <a:r>
                        <a:rPr lang="ko-KR" altLang="en-US" sz="28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성경이 읽어지네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이석만 </a:t>
                      </a:r>
                      <a:endParaRPr lang="en-US" altLang="ko-KR" sz="1800" dirty="0">
                        <a:solidFill>
                          <a:srgbClr val="002060"/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/>
                      <a:r>
                        <a:rPr lang="ko-KR" altLang="en-US" sz="18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목사님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성경 읽기의 지침</a:t>
                      </a:r>
                      <a:endParaRPr lang="en-US" altLang="ko-KR" sz="160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/>
                      <a:r>
                        <a:rPr lang="ko-KR" altLang="en-US" sz="16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역사서</a:t>
                      </a:r>
                      <a:r>
                        <a:rPr lang="en-US" altLang="ko-KR" sz="16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16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시가서</a:t>
                      </a:r>
                      <a:r>
                        <a:rPr lang="en-US" altLang="ko-KR" sz="16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16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예언서</a:t>
                      </a:r>
                      <a:r>
                        <a:rPr lang="en-US" altLang="ko-KR" sz="16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1600" dirty="0" err="1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신구약</a:t>
                      </a:r>
                      <a:r>
                        <a:rPr lang="ko-KR" altLang="en-US" sz="16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 중간지대</a:t>
                      </a:r>
                      <a:r>
                        <a:rPr lang="en-US" altLang="ko-KR" sz="16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16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구약</a:t>
                      </a:r>
                      <a:r>
                        <a:rPr lang="en-US" altLang="ko-KR" sz="16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)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108226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3E83C38-531F-4D16-B663-065F0FCA63E9}"/>
              </a:ext>
            </a:extLst>
          </p:cNvPr>
          <p:cNvSpPr txBox="1"/>
          <p:nvPr/>
        </p:nvSpPr>
        <p:spPr>
          <a:xfrm>
            <a:off x="5735960" y="6309320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1601039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90270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가족 </a:t>
            </a:r>
            <a:r>
              <a:rPr lang="ko-KR" altLang="en-US" sz="4400" b="1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수양회</a:t>
            </a:r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03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091444" y="1626467"/>
            <a:ext cx="9937104" cy="261231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en-US" altLang="ko-KR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10.26(</a:t>
            </a:r>
            <a:r>
              <a:rPr lang="ko-KR" altLang="en-US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토</a:t>
            </a:r>
            <a:r>
              <a:rPr lang="en-US" altLang="ko-KR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~ 10.27(</a:t>
            </a:r>
            <a:r>
              <a:rPr lang="ko-KR" altLang="en-US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장소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팀비전센터</a:t>
            </a:r>
            <a:r>
              <a:rPr lang="en-US" altLang="ko-KR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서울 연신내 소재</a:t>
            </a:r>
            <a:r>
              <a:rPr lang="en-US" altLang="ko-KR" sz="28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60363" indent="-36036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내용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일정을 사전에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안내드립니다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         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구체적인 사항은 추후 공지하겠습니다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9FCDAA-0240-4349-958F-2A40C7707B68}"/>
              </a:ext>
            </a:extLst>
          </p:cNvPr>
          <p:cNvSpPr txBox="1"/>
          <p:nvPr/>
        </p:nvSpPr>
        <p:spPr>
          <a:xfrm>
            <a:off x="5735960" y="6309320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715565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와이드스크린</PresentationFormat>
  <Paragraphs>46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2" baseType="lpstr">
      <vt:lpstr>Arial</vt:lpstr>
      <vt:lpstr>Wingdings 3</vt:lpstr>
      <vt:lpstr>Wingdings</vt:lpstr>
      <vt:lpstr>Calibri</vt:lpstr>
      <vt:lpstr>JBold</vt:lpstr>
      <vt:lpstr>JBold</vt:lpstr>
      <vt:lpstr>맑은 고딕</vt:lpstr>
      <vt:lpstr>MV Boli</vt:lpstr>
      <vt:lpstr>New_Simple01</vt:lpstr>
      <vt:lpstr>광   고</vt:lpstr>
      <vt:lpstr>PowerPoint 프레젠테이션</vt:lpstr>
      <vt:lpstr>PowerPoint 프레젠테이션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2019-08-31T23:50:01Z</dcterms:modified>
  <cp:version>0906.0100.01</cp:version>
</cp:coreProperties>
</file>