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290" r:id="rId2"/>
    <p:sldId id="305" r:id="rId3"/>
    <p:sldId id="306" r:id="rId4"/>
  </p:sldIdLst>
  <p:sldSz cx="12192000" cy="6858000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JBold" panose="02020603020101020101" pitchFamily="18" charset="-127"/>
      <p:regular r:id="rId11"/>
    </p:embeddedFont>
    <p:embeddedFont>
      <p:font typeface="JBold" panose="02020603020101020101" pitchFamily="18" charset="-127"/>
      <p:regular r:id="rId11"/>
    </p:embeddedFont>
    <p:embeddedFont>
      <p:font typeface="MV Boli" panose="02000500030200090000" pitchFamily="2" charset="0"/>
      <p:regular r:id="rId12"/>
    </p:embeddedFont>
    <p:embeddedFont>
      <p:font typeface="Wingdings 3" panose="05040102010807070707" pitchFamily="18" charset="2"/>
      <p:regular r:id="rId13"/>
    </p:embeddedFont>
    <p:embeddedFont>
      <p:font typeface="맑은 고딕" panose="020B0503020000020004" pitchFamily="50" charset="-127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305"/>
            <p14:sldId id="3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6" autoAdjust="0"/>
    <p:restoredTop sz="86947" autoAdjust="0"/>
  </p:normalViewPr>
  <p:slideViewPr>
    <p:cSldViewPr>
      <p:cViewPr varScale="1">
        <p:scale>
          <a:sx n="74" d="100"/>
          <a:sy n="74" d="100"/>
        </p:scale>
        <p:origin x="495" y="42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font" Target="fonts/font5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1C287-8BD5-4604-B322-543B3D6E1F78}" type="datetimeFigureOut">
              <a:rPr lang="ko-KR" altLang="en-US" smtClean="0"/>
              <a:t>2019-09-01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435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오늘 강재현 형제님과 이유진 자매님의 아들로 수고하고 있는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강하준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아기의 돌떡이 준비되어 있어요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떡을 떼시면서 축하하고 축복해주세요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0416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9/1/2019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9/1/2019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9/1/2019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9/1/2019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9/1/2019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9/1/2019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 주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금요예배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98002" y="1649268"/>
            <a:ext cx="9122533" cy="12364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거룩한 성회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-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국가와 민족을 위해 회개하고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중보하는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시간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가을 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HTS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91444" y="1626467"/>
            <a:ext cx="9937104" cy="109344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8.28(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08:00 ~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0363" indent="-360363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개설과목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032400AD-CF3F-4DF0-BAE8-36E549B50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287781"/>
              </p:ext>
            </p:extLst>
          </p:nvPr>
        </p:nvGraphicFramePr>
        <p:xfrm>
          <a:off x="1523492" y="2672917"/>
          <a:ext cx="10044621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092">
                  <a:extLst>
                    <a:ext uri="{9D8B030D-6E8A-4147-A177-3AD203B41FA5}">
                      <a16:colId xmlns:a16="http://schemas.microsoft.com/office/drawing/2014/main" val="1474649950"/>
                    </a:ext>
                  </a:extLst>
                </a:gridCol>
                <a:gridCol w="3338938">
                  <a:extLst>
                    <a:ext uri="{9D8B030D-6E8A-4147-A177-3AD203B41FA5}">
                      <a16:colId xmlns:a16="http://schemas.microsoft.com/office/drawing/2014/main" val="2480993426"/>
                    </a:ext>
                  </a:extLst>
                </a:gridCol>
                <a:gridCol w="1510469">
                  <a:extLst>
                    <a:ext uri="{9D8B030D-6E8A-4147-A177-3AD203B41FA5}">
                      <a16:colId xmlns:a16="http://schemas.microsoft.com/office/drawing/2014/main" val="3714013230"/>
                    </a:ext>
                  </a:extLst>
                </a:gridCol>
                <a:gridCol w="4418122">
                  <a:extLst>
                    <a:ext uri="{9D8B030D-6E8A-4147-A177-3AD203B41FA5}">
                      <a16:colId xmlns:a16="http://schemas.microsoft.com/office/drawing/2014/main" val="3852315968"/>
                    </a:ext>
                  </a:extLst>
                </a:gridCol>
              </a:tblGrid>
              <a:tr h="65487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구분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과목명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강사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주요내용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394257"/>
                  </a:ext>
                </a:extLst>
              </a:tr>
              <a:tr h="8616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1</a:t>
                      </a:r>
                      <a:endParaRPr lang="ko-KR" altLang="en-US" sz="2000" dirty="0">
                        <a:solidFill>
                          <a:srgbClr val="00206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믿음의 삶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임성일</a:t>
                      </a:r>
                      <a:endParaRPr lang="en-US" altLang="ko-KR" sz="1800" dirty="0">
                        <a:solidFill>
                          <a:srgbClr val="002060"/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ko-KR" altLang="en-US" sz="18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선교사님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영적성장의 기본 원리</a:t>
                      </a:r>
                      <a:endParaRPr lang="en-US" altLang="ko-KR" sz="1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구원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성경 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그리스도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옛 속성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교회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은사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</a:t>
                      </a:r>
                    </a:p>
                    <a:p>
                      <a:pPr algn="ctr" latinLnBrk="1"/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하나님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성령님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기도 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하나님 나라 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538154"/>
                  </a:ext>
                </a:extLst>
              </a:tr>
              <a:tr h="7539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2</a:t>
                      </a:r>
                      <a:endParaRPr lang="ko-KR" altLang="en-US" sz="2000" dirty="0">
                        <a:solidFill>
                          <a:srgbClr val="00206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변화의 삶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하순회</a:t>
                      </a:r>
                      <a:endParaRPr lang="en-US" altLang="ko-KR" sz="1800" dirty="0">
                        <a:solidFill>
                          <a:srgbClr val="002060"/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ko-KR" altLang="en-US" sz="18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전도사님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말씀에 기반한 변화가 필요하신 분</a:t>
                      </a:r>
                      <a:endParaRPr lang="en-US" altLang="ko-KR" sz="1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가치혁명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존재혁명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물질혁명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생각혁명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인생혁명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475010"/>
                  </a:ext>
                </a:extLst>
              </a:tr>
              <a:tr h="7539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3</a:t>
                      </a:r>
                      <a:endParaRPr lang="ko-KR" altLang="en-US" sz="2000" dirty="0">
                        <a:solidFill>
                          <a:srgbClr val="00206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어</a:t>
                      </a:r>
                      <a:r>
                        <a:rPr lang="en-US" altLang="ko-KR" sz="28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? </a:t>
                      </a:r>
                      <a:r>
                        <a:rPr lang="ko-KR" altLang="en-US" sz="28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성경이 읽어지네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이석만 </a:t>
                      </a:r>
                      <a:endParaRPr lang="en-US" altLang="ko-KR" sz="1800" dirty="0">
                        <a:solidFill>
                          <a:srgbClr val="002060"/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ko-KR" altLang="en-US" sz="18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목사님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성경 읽기의 지침</a:t>
                      </a:r>
                      <a:endParaRPr lang="en-US" altLang="ko-KR" sz="1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역사서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시가서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예언서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600" dirty="0" err="1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신구약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 중간지대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구약</a:t>
                      </a:r>
                      <a:r>
                        <a:rPr lang="en-US" altLang="ko-KR" sz="16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)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10822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3E83C38-531F-4D16-B663-065F0FCA63E9}"/>
              </a:ext>
            </a:extLst>
          </p:cNvPr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60103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가족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91444" y="1626467"/>
            <a:ext cx="9937104" cy="261231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10.26(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~ 10.27(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팀비전센터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서울 연신내 소재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0363" indent="-36036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일정을 사전에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안내드립니다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구체적인 사항은 추후 공지하겠습니다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9FCDAA-0240-4349-958F-2A40C7707B68}"/>
              </a:ext>
            </a:extLst>
          </p:cNvPr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715565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와이드스크린</PresentationFormat>
  <Paragraphs>46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2" baseType="lpstr">
      <vt:lpstr>Arial</vt:lpstr>
      <vt:lpstr>Wingdings 3</vt:lpstr>
      <vt:lpstr>Wingdings</vt:lpstr>
      <vt:lpstr>Calibri</vt:lpstr>
      <vt:lpstr>JBold</vt:lpstr>
      <vt:lpstr>JBold</vt:lpstr>
      <vt:lpstr>맑은 고딕</vt:lpstr>
      <vt:lpstr>MV Boli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2019-08-31T23:50:01Z</dcterms:modified>
  <cp:version>0906.0100.01</cp:version>
</cp:coreProperties>
</file>